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3" r:id="rId3"/>
    <p:sldId id="257" r:id="rId4"/>
    <p:sldId id="265" r:id="rId5"/>
    <p:sldId id="269" r:id="rId6"/>
    <p:sldId id="267" r:id="rId7"/>
    <p:sldId id="268" r:id="rId8"/>
    <p:sldId id="260" r:id="rId9"/>
    <p:sldId id="266" r:id="rId10"/>
    <p:sldId id="271" r:id="rId11"/>
    <p:sldId id="264" r:id="rId12"/>
    <p:sldId id="270" r:id="rId13"/>
    <p:sldId id="275" r:id="rId14"/>
    <p:sldId id="277" r:id="rId15"/>
    <p:sldId id="25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 van Manen" initials="MvM" lastIdx="1" clrIdx="0">
    <p:extLst>
      <p:ext uri="{19B8F6BF-5375-455C-9EA6-DF929625EA0E}">
        <p15:presenceInfo xmlns:p15="http://schemas.microsoft.com/office/powerpoint/2012/main" userId="0f2d23da76529c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45" autoAdjust="0"/>
    <p:restoredTop sz="86789" autoAdjust="0"/>
  </p:normalViewPr>
  <p:slideViewPr>
    <p:cSldViewPr snapToGrid="0">
      <p:cViewPr varScale="1">
        <p:scale>
          <a:sx n="85" d="100"/>
          <a:sy n="85" d="100"/>
        </p:scale>
        <p:origin x="172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3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76DF568-2402-4538-8C68-F123D20B5F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F6D7B39-CD29-4E88-9C41-E02ED8338D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1E892F-D160-4751-8CB6-EE3CE6117245}" type="datetimeFigureOut">
              <a:rPr lang="nl-NL" smtClean="0"/>
              <a:t>22-10-2019</a:t>
            </a:fld>
            <a:endParaRPr lang="nl-NL"/>
          </a:p>
        </p:txBody>
      </p:sp>
      <p:sp>
        <p:nvSpPr>
          <p:cNvPr id="4" name="Tijdelijke aanduiding voor voettekst 3">
            <a:extLst>
              <a:ext uri="{FF2B5EF4-FFF2-40B4-BE49-F238E27FC236}">
                <a16:creationId xmlns:a16="http://schemas.microsoft.com/office/drawing/2014/main" id="{167C3AA0-6AAA-4632-A9AF-23FF01F2DB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2F6DD984-2515-4E94-8169-A910D99E19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C7B21D-2821-4957-B123-00CBE57D728C}" type="slidenum">
              <a:rPr lang="nl-NL" smtClean="0"/>
              <a:t>‹nr.›</a:t>
            </a:fld>
            <a:endParaRPr lang="nl-NL"/>
          </a:p>
        </p:txBody>
      </p:sp>
    </p:spTree>
    <p:extLst>
      <p:ext uri="{BB962C8B-B14F-4D97-AF65-F5344CB8AC3E}">
        <p14:creationId xmlns:p14="http://schemas.microsoft.com/office/powerpoint/2010/main" val="501758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4F91C-5BE4-4B44-995D-3C5D111EC78C}" type="datetimeFigureOut">
              <a:rPr lang="nl-NL" smtClean="0"/>
              <a:t>22-10-2019</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85EE3-19F8-47A4-A3DB-0D195561D37C}" type="slidenum">
              <a:rPr lang="nl-NL" smtClean="0"/>
              <a:t>‹nr.›</a:t>
            </a:fld>
            <a:endParaRPr lang="nl-NL" dirty="0"/>
          </a:p>
        </p:txBody>
      </p:sp>
    </p:spTree>
    <p:extLst>
      <p:ext uri="{BB962C8B-B14F-4D97-AF65-F5344CB8AC3E}">
        <p14:creationId xmlns:p14="http://schemas.microsoft.com/office/powerpoint/2010/main" val="1895403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rthopeden.org/wetenschap/core/tips-trick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CA"/>
          </a:p>
        </p:txBody>
      </p:sp>
    </p:spTree>
    <p:extLst>
      <p:ext uri="{BB962C8B-B14F-4D97-AF65-F5344CB8AC3E}">
        <p14:creationId xmlns:p14="http://schemas.microsoft.com/office/powerpoint/2010/main" val="7984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huidige </a:t>
            </a:r>
            <a:r>
              <a:rPr lang="nl-NL" dirty="0" err="1"/>
              <a:t>onderzoeksagende</a:t>
            </a:r>
            <a:r>
              <a:rPr lang="nl-NL" dirty="0"/>
              <a:t> bevat zorgevaluatie vragen maar ook een innovatievraag</a:t>
            </a:r>
          </a:p>
          <a:p>
            <a:r>
              <a:rPr lang="nl-NL" dirty="0"/>
              <a:t>Duidelijk verschillende zaken. Zorgevaluatie en daar zal Sebastiaan </a:t>
            </a:r>
            <a:r>
              <a:rPr lang="nl-NL" dirty="0" err="1"/>
              <a:t>vd</a:t>
            </a:r>
            <a:r>
              <a:rPr lang="nl-NL" dirty="0"/>
              <a:t> Groes in het laatste blokje vandaag ook nog wat dieper op ingaan heeft als doel om </a:t>
            </a:r>
            <a:r>
              <a:rPr lang="nl-NL" dirty="0" err="1"/>
              <a:t>evidence</a:t>
            </a:r>
            <a:r>
              <a:rPr lang="nl-NL" dirty="0"/>
              <a:t> te verzamelen voor hetgeen we al ‘standaard’ in praktijk doen, dan wel erachter te komen dat wat we standaard in praktijk doen helemaal niet effectief is en we het dus beter achterwegen kunnen laten, andere dingen kunnen doen voor dit geld.</a:t>
            </a:r>
          </a:p>
          <a:p>
            <a:r>
              <a:rPr lang="nl-NL" dirty="0"/>
              <a:t>Zorgevaluatie pakken we ondertussen steeds meer gestandaardiseerd op, daar zal Marloes ook enkele voorbeelden van laten zien. </a:t>
            </a:r>
          </a:p>
          <a:p>
            <a:r>
              <a:rPr lang="nl-NL" dirty="0"/>
              <a:t>Zorgevaluatie is er daarmee wat meer op gericht om één specifieke geprioriteerde vraag te beantwoorden. </a:t>
            </a:r>
          </a:p>
        </p:txBody>
      </p:sp>
      <p:sp>
        <p:nvSpPr>
          <p:cNvPr id="4" name="Tijdelijke aanduiding voor dianummer 3"/>
          <p:cNvSpPr>
            <a:spLocks noGrp="1"/>
          </p:cNvSpPr>
          <p:nvPr>
            <p:ph type="sldNum" sz="quarter" idx="5"/>
          </p:nvPr>
        </p:nvSpPr>
        <p:spPr/>
        <p:txBody>
          <a:bodyPr/>
          <a:lstStyle/>
          <a:p>
            <a:fld id="{35285EE3-19F8-47A4-A3DB-0D195561D37C}" type="slidenum">
              <a:rPr lang="nl-NL" smtClean="0"/>
              <a:t>4</a:t>
            </a:fld>
            <a:endParaRPr lang="nl-NL" dirty="0"/>
          </a:p>
        </p:txBody>
      </p:sp>
    </p:spTree>
    <p:extLst>
      <p:ext uri="{BB962C8B-B14F-4D97-AF65-F5344CB8AC3E}">
        <p14:creationId xmlns:p14="http://schemas.microsoft.com/office/powerpoint/2010/main" val="3468271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none" strike="noStrike" kern="1200" dirty="0">
                <a:solidFill>
                  <a:schemeClr val="tx1"/>
                </a:solidFill>
                <a:effectLst/>
                <a:latin typeface="+mn-lt"/>
                <a:ea typeface="+mn-ea"/>
                <a:cs typeface="+mn-cs"/>
              </a:rPr>
              <a:t>De innovatievraag echter vraag nog meer om die inzet van het gedachtegoed van CORE: </a:t>
            </a:r>
            <a:endParaRPr lang="nl-NL" sz="1200" kern="1200" dirty="0">
              <a:solidFill>
                <a:schemeClr val="tx1"/>
              </a:solidFill>
              <a:effectLst/>
              <a:latin typeface="+mn-lt"/>
              <a:ea typeface="+mn-ea"/>
              <a:cs typeface="+mn-cs"/>
            </a:endParaRPr>
          </a:p>
          <a:p>
            <a:r>
              <a:rPr lang="nl-NL" sz="1200" u="none" strike="noStrike" kern="1200" dirty="0">
                <a:solidFill>
                  <a:schemeClr val="tx1"/>
                </a:solidFill>
                <a:effectLst/>
                <a:latin typeface="+mn-lt"/>
                <a:ea typeface="+mn-ea"/>
                <a:cs typeface="+mn-cs"/>
              </a:rPr>
              <a:t>multidisciplinaire samenwerking &amp; </a:t>
            </a:r>
            <a:r>
              <a:rPr lang="nl-NL" sz="1200" b="1" u="none" strike="noStrike" kern="1200" dirty="0">
                <a:solidFill>
                  <a:schemeClr val="tx1"/>
                </a:solidFill>
                <a:effectLst/>
                <a:latin typeface="+mn-lt"/>
                <a:ea typeface="+mn-ea"/>
                <a:cs typeface="+mn-cs"/>
              </a:rPr>
              <a:t>delen</a:t>
            </a:r>
            <a:r>
              <a:rPr lang="nl-NL" sz="1200" u="none" strike="noStrike" kern="1200" dirty="0">
                <a:solidFill>
                  <a:schemeClr val="tx1"/>
                </a:solidFill>
                <a:effectLst/>
                <a:latin typeface="+mn-lt"/>
                <a:ea typeface="+mn-ea"/>
                <a:cs typeface="+mn-cs"/>
              </a:rPr>
              <a:t> van elkaars kennis en expertise</a:t>
            </a:r>
            <a:endParaRPr lang="nl-NL" sz="1200" kern="1200" dirty="0">
              <a:solidFill>
                <a:schemeClr val="tx1"/>
              </a:solidFill>
              <a:effectLst/>
              <a:latin typeface="+mn-lt"/>
              <a:ea typeface="+mn-ea"/>
              <a:cs typeface="+mn-cs"/>
            </a:endParaRPr>
          </a:p>
          <a:p>
            <a:r>
              <a:rPr lang="nl-NL" sz="1200" u="none" strike="noStrike" kern="1200" dirty="0">
                <a:solidFill>
                  <a:schemeClr val="tx1"/>
                </a:solidFill>
                <a:effectLst/>
                <a:latin typeface="+mn-lt"/>
                <a:ea typeface="+mn-ea"/>
                <a:cs typeface="+mn-cs"/>
              </a:rPr>
              <a:t>Het is noodzaak dat experts zich </a:t>
            </a:r>
            <a:r>
              <a:rPr lang="nl-NL" sz="1200" b="1" u="none" strike="noStrike" kern="1200" dirty="0">
                <a:solidFill>
                  <a:schemeClr val="tx1"/>
                </a:solidFill>
                <a:effectLst/>
                <a:latin typeface="+mn-lt"/>
                <a:ea typeface="+mn-ea"/>
                <a:cs typeface="+mn-cs"/>
              </a:rPr>
              <a:t>open gaan opstellen</a:t>
            </a:r>
            <a:r>
              <a:rPr lang="nl-NL" sz="1200" u="none" strike="noStrike" kern="1200" dirty="0">
                <a:solidFill>
                  <a:schemeClr val="tx1"/>
                </a:solidFill>
                <a:effectLst/>
                <a:latin typeface="+mn-lt"/>
                <a:ea typeface="+mn-ea"/>
                <a:cs typeface="+mn-cs"/>
              </a:rPr>
              <a:t> en hun kennis gaan delen met elkaar, aanwezigen zijn hier zeker toe bereid. Dit zal wanneer trialregister goed loopt, ook vanzelf beter gaan; focus meer op delen. </a:t>
            </a:r>
            <a:endParaRPr lang="nl-NL" sz="1200" kern="1200" dirty="0">
              <a:solidFill>
                <a:schemeClr val="tx1"/>
              </a:solidFill>
              <a:effectLst/>
              <a:latin typeface="+mn-lt"/>
              <a:ea typeface="+mn-ea"/>
              <a:cs typeface="+mn-cs"/>
            </a:endParaRPr>
          </a:p>
          <a:p>
            <a:r>
              <a:rPr lang="nl-NL" sz="1200" u="none" strike="noStrike"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u="none" strike="noStrike" kern="1200" dirty="0">
                <a:solidFill>
                  <a:schemeClr val="tx1"/>
                </a:solidFill>
                <a:effectLst/>
                <a:latin typeface="+mn-lt"/>
                <a:ea typeface="+mn-ea"/>
                <a:cs typeface="+mn-cs"/>
              </a:rPr>
              <a:t>Benodigde partners:</a:t>
            </a:r>
            <a:endParaRPr lang="nl-NL" sz="1200" kern="1200" dirty="0">
              <a:solidFill>
                <a:schemeClr val="tx1"/>
              </a:solidFill>
              <a:effectLst/>
              <a:latin typeface="+mn-lt"/>
              <a:ea typeface="+mn-ea"/>
              <a:cs typeface="+mn-cs"/>
            </a:endParaRPr>
          </a:p>
          <a:p>
            <a:pPr lvl="0"/>
            <a:r>
              <a:rPr lang="nl-NL" sz="1200" u="none" strike="noStrike" kern="1200" dirty="0">
                <a:solidFill>
                  <a:schemeClr val="tx1"/>
                </a:solidFill>
                <a:effectLst/>
                <a:latin typeface="+mn-lt"/>
                <a:ea typeface="+mn-ea"/>
                <a:cs typeface="+mn-cs"/>
              </a:rPr>
              <a:t>alle NOV leden die reeds met innovaties vallend onder de openstaande vraag vallen</a:t>
            </a:r>
            <a:endParaRPr lang="nl-NL" sz="1200" kern="1200" dirty="0">
              <a:solidFill>
                <a:schemeClr val="tx1"/>
              </a:solidFill>
              <a:effectLst/>
              <a:latin typeface="+mn-lt"/>
              <a:ea typeface="+mn-ea"/>
              <a:cs typeface="+mn-cs"/>
            </a:endParaRPr>
          </a:p>
          <a:p>
            <a:pPr lvl="0"/>
            <a:r>
              <a:rPr lang="nl-NL" sz="1200" u="none" strike="noStrike" kern="1200" dirty="0" err="1">
                <a:solidFill>
                  <a:schemeClr val="tx1"/>
                </a:solidFill>
                <a:effectLst/>
                <a:latin typeface="+mn-lt"/>
                <a:ea typeface="+mn-ea"/>
                <a:cs typeface="+mn-cs"/>
              </a:rPr>
              <a:t>Patiëntenfederatie</a:t>
            </a:r>
            <a:endParaRPr lang="nl-NL" sz="1200" kern="1200" dirty="0">
              <a:solidFill>
                <a:schemeClr val="tx1"/>
              </a:solidFill>
              <a:effectLst/>
              <a:latin typeface="+mn-lt"/>
              <a:ea typeface="+mn-ea"/>
              <a:cs typeface="+mn-cs"/>
            </a:endParaRPr>
          </a:p>
          <a:p>
            <a:pPr lvl="0"/>
            <a:r>
              <a:rPr lang="nl-NL" sz="1200" u="none" strike="noStrike" kern="1200" dirty="0">
                <a:solidFill>
                  <a:schemeClr val="tx1"/>
                </a:solidFill>
                <a:effectLst/>
                <a:latin typeface="+mn-lt"/>
                <a:ea typeface="+mn-ea"/>
                <a:cs typeface="+mn-cs"/>
              </a:rPr>
              <a:t>Aanpalende specialismen; revalidatieartsen; huisartsen; fysiotherapeuten</a:t>
            </a:r>
            <a:endParaRPr lang="nl-NL" sz="1200" kern="1200" dirty="0">
              <a:solidFill>
                <a:schemeClr val="tx1"/>
              </a:solidFill>
              <a:effectLst/>
              <a:latin typeface="+mn-lt"/>
              <a:ea typeface="+mn-ea"/>
              <a:cs typeface="+mn-cs"/>
            </a:endParaRPr>
          </a:p>
          <a:p>
            <a:pPr lvl="0"/>
            <a:r>
              <a:rPr lang="nl-NL" sz="1200" u="none" strike="noStrike" kern="1200" dirty="0">
                <a:solidFill>
                  <a:schemeClr val="tx1"/>
                </a:solidFill>
                <a:effectLst/>
                <a:latin typeface="+mn-lt"/>
                <a:ea typeface="+mn-ea"/>
                <a:cs typeface="+mn-cs"/>
              </a:rPr>
              <a:t>LROI</a:t>
            </a:r>
            <a:endParaRPr lang="nl-NL" sz="1200" kern="1200" dirty="0">
              <a:solidFill>
                <a:schemeClr val="tx1"/>
              </a:solidFill>
              <a:effectLst/>
              <a:latin typeface="+mn-lt"/>
              <a:ea typeface="+mn-ea"/>
              <a:cs typeface="+mn-cs"/>
            </a:endParaRPr>
          </a:p>
          <a:p>
            <a:r>
              <a:rPr lang="nl-NL" sz="1200" u="none" strike="noStrike"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35285EE3-19F8-47A4-A3DB-0D195561D37C}" type="slidenum">
              <a:rPr lang="nl-NL" smtClean="0"/>
              <a:t>8</a:t>
            </a:fld>
            <a:endParaRPr lang="nl-NL" dirty="0"/>
          </a:p>
        </p:txBody>
      </p:sp>
    </p:spTree>
    <p:extLst>
      <p:ext uri="{BB962C8B-B14F-4D97-AF65-F5344CB8AC3E}">
        <p14:creationId xmlns:p14="http://schemas.microsoft.com/office/powerpoint/2010/main" val="192916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none" strike="noStrike" kern="1200" dirty="0">
                <a:solidFill>
                  <a:schemeClr val="tx1"/>
                </a:solidFill>
                <a:effectLst/>
                <a:latin typeface="+mn-lt"/>
                <a:ea typeface="+mn-ea"/>
                <a:cs typeface="+mn-cs"/>
              </a:rPr>
              <a:t>Vervolgstappen volgens aanwezigen:</a:t>
            </a:r>
            <a:endParaRPr lang="nl-NL" sz="1200" kern="1200" dirty="0">
              <a:solidFill>
                <a:schemeClr val="tx1"/>
              </a:solidFill>
              <a:effectLst/>
              <a:latin typeface="+mn-lt"/>
              <a:ea typeface="+mn-ea"/>
              <a:cs typeface="+mn-cs"/>
            </a:endParaRPr>
          </a:p>
          <a:p>
            <a:pPr lvl="0"/>
            <a:r>
              <a:rPr lang="nl-NL" sz="1200" u="none" strike="noStrike" kern="1200" dirty="0">
                <a:solidFill>
                  <a:schemeClr val="tx1"/>
                </a:solidFill>
                <a:effectLst/>
                <a:latin typeface="+mn-lt"/>
                <a:ea typeface="+mn-ea"/>
                <a:cs typeface="+mn-cs"/>
              </a:rPr>
              <a:t>Platform via </a:t>
            </a:r>
            <a:r>
              <a:rPr lang="nl-NL" sz="1200" u="none" strike="noStrike" kern="1200" dirty="0" err="1">
                <a:solidFill>
                  <a:schemeClr val="tx1"/>
                </a:solidFill>
                <a:effectLst/>
                <a:latin typeface="+mn-lt"/>
                <a:ea typeface="+mn-ea"/>
                <a:cs typeface="+mn-cs"/>
              </a:rPr>
              <a:t>mijnnov</a:t>
            </a:r>
            <a:r>
              <a:rPr lang="nl-NL" sz="1200" u="none" strike="noStrike" kern="1200" dirty="0">
                <a:solidFill>
                  <a:schemeClr val="tx1"/>
                </a:solidFill>
                <a:effectLst/>
                <a:latin typeface="+mn-lt"/>
                <a:ea typeface="+mn-ea"/>
                <a:cs typeface="+mn-cs"/>
              </a:rPr>
              <a:t> opzetten: wie meet, wat wordt er gemeten &amp; hoe meet je in één overzicht</a:t>
            </a:r>
            <a:endParaRPr lang="nl-NL" sz="1200" kern="1200" dirty="0">
              <a:solidFill>
                <a:schemeClr val="tx1"/>
              </a:solidFill>
              <a:effectLst/>
              <a:latin typeface="+mn-lt"/>
              <a:ea typeface="+mn-ea"/>
              <a:cs typeface="+mn-cs"/>
            </a:endParaRPr>
          </a:p>
          <a:p>
            <a:pPr lvl="0"/>
            <a:r>
              <a:rPr lang="nl-NL" sz="1200" u="none" strike="noStrike" kern="1200" dirty="0">
                <a:solidFill>
                  <a:schemeClr val="tx1"/>
                </a:solidFill>
                <a:effectLst/>
                <a:latin typeface="+mn-lt"/>
                <a:ea typeface="+mn-ea"/>
                <a:cs typeface="+mn-cs"/>
              </a:rPr>
              <a:t>Mogelijkheid tot communicatie met elkaar – optie is via forum </a:t>
            </a:r>
            <a:r>
              <a:rPr lang="nl-NL" sz="1200" u="none" strike="noStrike" kern="1200" dirty="0" err="1">
                <a:solidFill>
                  <a:schemeClr val="tx1"/>
                </a:solidFill>
                <a:effectLst/>
                <a:latin typeface="+mn-lt"/>
                <a:ea typeface="+mn-ea"/>
                <a:cs typeface="+mn-cs"/>
              </a:rPr>
              <a:t>mijnnov</a:t>
            </a:r>
            <a:r>
              <a:rPr lang="nl-NL" sz="1200" u="none" strike="noStrike"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pPr lvl="0"/>
            <a:r>
              <a:rPr lang="nl-NL" sz="1200" u="none" strike="noStrike" kern="1200" dirty="0">
                <a:solidFill>
                  <a:schemeClr val="tx1"/>
                </a:solidFill>
                <a:effectLst/>
                <a:latin typeface="+mn-lt"/>
                <a:ea typeface="+mn-ea"/>
                <a:cs typeface="+mn-cs"/>
              </a:rPr>
              <a:t>Werken aan coderen van data - </a:t>
            </a:r>
            <a:r>
              <a:rPr lang="nl-NL" sz="1200" u="sng" kern="1200" dirty="0">
                <a:solidFill>
                  <a:schemeClr val="tx1"/>
                </a:solidFill>
                <a:effectLst/>
                <a:latin typeface="+mn-lt"/>
                <a:ea typeface="+mn-ea"/>
                <a:cs typeface="+mn-cs"/>
                <a:hlinkClick r:id="rId3"/>
              </a:rPr>
              <a:t>zie codeboek nov</a:t>
            </a:r>
            <a:r>
              <a:rPr lang="nl-NL" sz="1200" u="none" strike="noStrike" kern="1200" dirty="0">
                <a:solidFill>
                  <a:schemeClr val="tx1"/>
                </a:solidFill>
                <a:effectLst/>
                <a:latin typeface="+mn-lt"/>
                <a:ea typeface="+mn-ea"/>
                <a:cs typeface="+mn-cs"/>
              </a:rPr>
              <a:t> – dit kan goede basis vormen</a:t>
            </a:r>
            <a:endParaRPr lang="nl-NL" sz="1200" kern="1200" dirty="0">
              <a:solidFill>
                <a:schemeClr val="tx1"/>
              </a:solidFill>
              <a:effectLst/>
              <a:latin typeface="+mn-lt"/>
              <a:ea typeface="+mn-ea"/>
              <a:cs typeface="+mn-cs"/>
            </a:endParaRPr>
          </a:p>
          <a:p>
            <a:pPr lvl="0"/>
            <a:r>
              <a:rPr lang="nl-NL" sz="1200" u="none" strike="noStrike" kern="1200" dirty="0">
                <a:solidFill>
                  <a:schemeClr val="tx1"/>
                </a:solidFill>
                <a:effectLst/>
                <a:latin typeface="+mn-lt"/>
                <a:ea typeface="+mn-ea"/>
                <a:cs typeface="+mn-cs"/>
              </a:rPr>
              <a:t>Startbijeenkomst: laat geïnteresseerden/gelijkgestemden met elkaar praten – faciliteer dit</a:t>
            </a:r>
            <a:endParaRPr lang="nl-NL" sz="1200" kern="1200" dirty="0">
              <a:solidFill>
                <a:schemeClr val="tx1"/>
              </a:solidFill>
              <a:effectLst/>
              <a:latin typeface="+mn-lt"/>
              <a:ea typeface="+mn-ea"/>
              <a:cs typeface="+mn-cs"/>
            </a:endParaRPr>
          </a:p>
          <a:p>
            <a:pPr lvl="0"/>
            <a:r>
              <a:rPr lang="nl-NL" sz="1200" u="none" strike="noStrike" kern="1200" dirty="0">
                <a:solidFill>
                  <a:schemeClr val="tx1"/>
                </a:solidFill>
                <a:effectLst/>
                <a:latin typeface="+mn-lt"/>
                <a:ea typeface="+mn-ea"/>
                <a:cs typeface="+mn-cs"/>
              </a:rPr>
              <a:t>Overweeg mogelijkheid tot NOV </a:t>
            </a:r>
            <a:r>
              <a:rPr lang="nl-NL" sz="1200" u="none" strike="noStrike" kern="1200" dirty="0" err="1">
                <a:solidFill>
                  <a:schemeClr val="tx1"/>
                </a:solidFill>
                <a:effectLst/>
                <a:latin typeface="+mn-lt"/>
                <a:ea typeface="+mn-ea"/>
                <a:cs typeface="+mn-cs"/>
              </a:rPr>
              <a:t>academy</a:t>
            </a:r>
            <a:r>
              <a:rPr lang="nl-NL" sz="1200" u="none" strike="noStrike" kern="1200" dirty="0">
                <a:solidFill>
                  <a:schemeClr val="tx1"/>
                </a:solidFill>
                <a:effectLst/>
                <a:latin typeface="+mn-lt"/>
                <a:ea typeface="+mn-ea"/>
                <a:cs typeface="+mn-cs"/>
              </a:rPr>
              <a:t> symposium: expert op gebied van machine </a:t>
            </a:r>
            <a:r>
              <a:rPr lang="nl-NL" sz="1200" u="none" strike="noStrike" kern="1200" dirty="0" err="1">
                <a:solidFill>
                  <a:schemeClr val="tx1"/>
                </a:solidFill>
                <a:effectLst/>
                <a:latin typeface="+mn-lt"/>
                <a:ea typeface="+mn-ea"/>
                <a:cs typeface="+mn-cs"/>
              </a:rPr>
              <a:t>learning</a:t>
            </a:r>
            <a:r>
              <a:rPr lang="nl-NL" sz="1200" u="none" strike="noStrike" kern="1200" dirty="0">
                <a:solidFill>
                  <a:schemeClr val="tx1"/>
                </a:solidFill>
                <a:effectLst/>
                <a:latin typeface="+mn-lt"/>
                <a:ea typeface="+mn-ea"/>
                <a:cs typeface="+mn-cs"/>
              </a:rPr>
              <a:t> uitnodigen</a:t>
            </a:r>
            <a:endParaRPr lang="nl-NL" sz="1200" kern="1200" dirty="0">
              <a:solidFill>
                <a:schemeClr val="tx1"/>
              </a:solidFill>
              <a:effectLst/>
              <a:latin typeface="+mn-lt"/>
              <a:ea typeface="+mn-ea"/>
              <a:cs typeface="+mn-cs"/>
            </a:endParaRPr>
          </a:p>
          <a:p>
            <a:pPr lvl="0"/>
            <a:r>
              <a:rPr lang="nl-NL" sz="1200" u="none" strike="noStrike" kern="1200" dirty="0">
                <a:solidFill>
                  <a:schemeClr val="tx1"/>
                </a:solidFill>
                <a:effectLst/>
                <a:latin typeface="+mn-lt"/>
                <a:ea typeface="+mn-ea"/>
                <a:cs typeface="+mn-cs"/>
              </a:rPr>
              <a:t>Aandacht machine </a:t>
            </a:r>
            <a:r>
              <a:rPr lang="nl-NL" sz="1200" u="none" strike="noStrike" kern="1200" dirty="0" err="1">
                <a:solidFill>
                  <a:schemeClr val="tx1"/>
                </a:solidFill>
                <a:effectLst/>
                <a:latin typeface="+mn-lt"/>
                <a:ea typeface="+mn-ea"/>
                <a:cs typeface="+mn-cs"/>
              </a:rPr>
              <a:t>learning</a:t>
            </a:r>
            <a:r>
              <a:rPr lang="nl-NL" sz="1200" u="none" strike="noStrike" kern="1200" dirty="0">
                <a:solidFill>
                  <a:schemeClr val="tx1"/>
                </a:solidFill>
                <a:effectLst/>
                <a:latin typeface="+mn-lt"/>
                <a:ea typeface="+mn-ea"/>
                <a:cs typeface="+mn-cs"/>
              </a:rPr>
              <a:t> volgt ook op NOV congressen</a:t>
            </a:r>
            <a:endParaRPr lang="nl-NL" sz="1200" kern="1200" dirty="0">
              <a:solidFill>
                <a:schemeClr val="tx1"/>
              </a:solidFill>
              <a:effectLst/>
              <a:latin typeface="+mn-lt"/>
              <a:ea typeface="+mn-ea"/>
              <a:cs typeface="+mn-cs"/>
            </a:endParaRPr>
          </a:p>
          <a:p>
            <a:r>
              <a:rPr lang="nl-NL" sz="1200" u="none" strike="noStrike" kern="1200" dirty="0">
                <a:solidFill>
                  <a:schemeClr val="tx1"/>
                </a:solidFill>
                <a:effectLst/>
                <a:latin typeface="+mn-lt"/>
                <a:ea typeface="+mn-ea"/>
                <a:cs typeface="+mn-cs"/>
              </a:rPr>
              <a:t>Uiteraard ook alle andere Communicatie kanalen: </a:t>
            </a:r>
            <a:endParaRPr lang="nl-NL" sz="1200" kern="1200" dirty="0">
              <a:solidFill>
                <a:schemeClr val="tx1"/>
              </a:solidFill>
              <a:effectLst/>
              <a:latin typeface="+mn-lt"/>
              <a:ea typeface="+mn-ea"/>
              <a:cs typeface="+mn-cs"/>
            </a:endParaRPr>
          </a:p>
          <a:p>
            <a:pPr lvl="0"/>
            <a:r>
              <a:rPr lang="nl-NL" sz="1200" u="none" strike="noStrike" kern="1200" dirty="0">
                <a:solidFill>
                  <a:schemeClr val="tx1"/>
                </a:solidFill>
                <a:effectLst/>
                <a:latin typeface="+mn-lt"/>
                <a:ea typeface="+mn-ea"/>
                <a:cs typeface="+mn-cs"/>
              </a:rPr>
              <a:t>CORE contactpersonen</a:t>
            </a:r>
            <a:endParaRPr lang="nl-NL" sz="1200" kern="1200" dirty="0">
              <a:solidFill>
                <a:schemeClr val="tx1"/>
              </a:solidFill>
              <a:effectLst/>
              <a:latin typeface="+mn-lt"/>
              <a:ea typeface="+mn-ea"/>
              <a:cs typeface="+mn-cs"/>
            </a:endParaRPr>
          </a:p>
          <a:p>
            <a:pPr lvl="0"/>
            <a:r>
              <a:rPr lang="nl-NL" sz="1200" u="none" strike="noStrike" kern="1200" dirty="0">
                <a:solidFill>
                  <a:schemeClr val="tx1"/>
                </a:solidFill>
                <a:effectLst/>
                <a:latin typeface="+mn-lt"/>
                <a:ea typeface="+mn-ea"/>
                <a:cs typeface="+mn-cs"/>
              </a:rPr>
              <a:t>Noviteiten, </a:t>
            </a:r>
            <a:endParaRPr lang="nl-NL" sz="1200" kern="1200" dirty="0">
              <a:solidFill>
                <a:schemeClr val="tx1"/>
              </a:solidFill>
              <a:effectLst/>
              <a:latin typeface="+mn-lt"/>
              <a:ea typeface="+mn-ea"/>
              <a:cs typeface="+mn-cs"/>
            </a:endParaRPr>
          </a:p>
          <a:p>
            <a:pPr lvl="0"/>
            <a:r>
              <a:rPr lang="nl-NL" sz="1200" u="none" strike="noStrike" kern="1200" dirty="0">
                <a:solidFill>
                  <a:schemeClr val="tx1"/>
                </a:solidFill>
                <a:effectLst/>
                <a:latin typeface="+mn-lt"/>
                <a:ea typeface="+mn-ea"/>
                <a:cs typeface="+mn-cs"/>
              </a:rPr>
              <a:t>Website, </a:t>
            </a:r>
            <a:endParaRPr lang="nl-NL" sz="1200" kern="1200" dirty="0">
              <a:solidFill>
                <a:schemeClr val="tx1"/>
              </a:solidFill>
              <a:effectLst/>
              <a:latin typeface="+mn-lt"/>
              <a:ea typeface="+mn-ea"/>
              <a:cs typeface="+mn-cs"/>
            </a:endParaRPr>
          </a:p>
          <a:p>
            <a:pPr lvl="0"/>
            <a:r>
              <a:rPr lang="nl-NL" sz="1200" u="none" strike="noStrike" kern="1200" dirty="0">
                <a:solidFill>
                  <a:schemeClr val="tx1"/>
                </a:solidFill>
                <a:effectLst/>
                <a:latin typeface="+mn-lt"/>
                <a:ea typeface="+mn-ea"/>
                <a:cs typeface="+mn-cs"/>
              </a:rPr>
              <a:t>NTvO (NTvO biedt opties tot weergave van reeds lopende initiatieven op dit gebied)</a:t>
            </a:r>
            <a:endParaRPr lang="nl-NL" sz="1200" kern="1200" dirty="0">
              <a:solidFill>
                <a:schemeClr val="tx1"/>
              </a:solidFill>
              <a:effectLst/>
              <a:latin typeface="+mn-lt"/>
              <a:ea typeface="+mn-ea"/>
              <a:cs typeface="+mn-cs"/>
            </a:endParaRPr>
          </a:p>
          <a:p>
            <a:pPr lvl="0"/>
            <a:r>
              <a:rPr lang="nl-NL" sz="1200" u="none" strike="noStrike" kern="1200" dirty="0">
                <a:solidFill>
                  <a:schemeClr val="tx1"/>
                </a:solidFill>
                <a:effectLst/>
                <a:latin typeface="+mn-lt"/>
                <a:ea typeface="+mn-ea"/>
                <a:cs typeface="+mn-cs"/>
              </a:rPr>
              <a:t>ALV melden van initiatief</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35285EE3-19F8-47A4-A3DB-0D195561D37C}" type="slidenum">
              <a:rPr lang="nl-NL" smtClean="0"/>
              <a:t>11</a:t>
            </a:fld>
            <a:endParaRPr lang="nl-NL" dirty="0"/>
          </a:p>
        </p:txBody>
      </p:sp>
    </p:spTree>
    <p:extLst>
      <p:ext uri="{BB962C8B-B14F-4D97-AF65-F5344CB8AC3E}">
        <p14:creationId xmlns:p14="http://schemas.microsoft.com/office/powerpoint/2010/main" val="382319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5285EE3-19F8-47A4-A3DB-0D195561D37C}" type="slidenum">
              <a:rPr lang="nl-NL" smtClean="0"/>
              <a:t>15</a:t>
            </a:fld>
            <a:endParaRPr lang="nl-NL" dirty="0"/>
          </a:p>
        </p:txBody>
      </p:sp>
    </p:spTree>
    <p:extLst>
      <p:ext uri="{BB962C8B-B14F-4D97-AF65-F5344CB8AC3E}">
        <p14:creationId xmlns:p14="http://schemas.microsoft.com/office/powerpoint/2010/main" val="2858126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70B30-C56B-4162-BBA3-150C3791B50A}"/>
              </a:ext>
            </a:extLst>
          </p:cNvPr>
          <p:cNvSpPr>
            <a:spLocks noGrp="1"/>
          </p:cNvSpPr>
          <p:nvPr>
            <p:ph type="ctrTitle"/>
          </p:nvPr>
        </p:nvSpPr>
        <p:spPr>
          <a:xfrm>
            <a:off x="1524000" y="654531"/>
            <a:ext cx="9144000" cy="2387600"/>
          </a:xfrm>
          <a:prstGeom prst="rect">
            <a:avLst/>
          </a:prstGeom>
          <a:ln>
            <a:noFill/>
          </a:ln>
        </p:spPr>
        <p:txBody>
          <a:bodyPr anchor="b" anchorCtr="0">
            <a:normAutofit/>
          </a:bodyPr>
          <a:lstStyle>
            <a:lvl1pPr algn="ctr">
              <a:defRPr sz="4800"/>
            </a:lvl1pPr>
          </a:lstStyle>
          <a:p>
            <a:r>
              <a:rPr lang="nl-NL"/>
              <a:t>Klik om de stijl te bewerken</a:t>
            </a:r>
            <a:endParaRPr lang="nl-NL" dirty="0"/>
          </a:p>
        </p:txBody>
      </p:sp>
      <p:sp>
        <p:nvSpPr>
          <p:cNvPr id="3" name="Ondertitel 2">
            <a:extLst>
              <a:ext uri="{FF2B5EF4-FFF2-40B4-BE49-F238E27FC236}">
                <a16:creationId xmlns:a16="http://schemas.microsoft.com/office/drawing/2014/main" id="{0753801E-95CC-4EAC-BBA3-E6B3B9524E9A}"/>
              </a:ext>
            </a:extLst>
          </p:cNvPr>
          <p:cNvSpPr>
            <a:spLocks noGrp="1"/>
          </p:cNvSpPr>
          <p:nvPr>
            <p:ph type="subTitle" idx="1"/>
          </p:nvPr>
        </p:nvSpPr>
        <p:spPr>
          <a:xfrm>
            <a:off x="1524000" y="3209468"/>
            <a:ext cx="9144000" cy="1505238"/>
          </a:xfrm>
          <a:prstGeom prst="rect">
            <a:avLst/>
          </a:prstGeo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grpSp>
        <p:nvGrpSpPr>
          <p:cNvPr id="9" name="Groep 8">
            <a:extLst>
              <a:ext uri="{FF2B5EF4-FFF2-40B4-BE49-F238E27FC236}">
                <a16:creationId xmlns:a16="http://schemas.microsoft.com/office/drawing/2014/main" id="{12433496-9E6F-4814-8D68-0229D7CD8E5B}"/>
              </a:ext>
            </a:extLst>
          </p:cNvPr>
          <p:cNvGrpSpPr/>
          <p:nvPr userDrawn="1"/>
        </p:nvGrpSpPr>
        <p:grpSpPr>
          <a:xfrm>
            <a:off x="-3135086" y="4493538"/>
            <a:ext cx="3135086" cy="2462213"/>
            <a:chOff x="12192000" y="1641564"/>
            <a:chExt cx="3135086" cy="2462213"/>
          </a:xfrm>
        </p:grpSpPr>
        <p:sp>
          <p:nvSpPr>
            <p:cNvPr id="4" name="Tekstvak 3">
              <a:extLst>
                <a:ext uri="{FF2B5EF4-FFF2-40B4-BE49-F238E27FC236}">
                  <a16:creationId xmlns:a16="http://schemas.microsoft.com/office/drawing/2014/main" id="{53411239-636C-4937-B386-5A0B0D45866B}"/>
                </a:ext>
              </a:extLst>
            </p:cNvPr>
            <p:cNvSpPr txBox="1"/>
            <p:nvPr userDrawn="1"/>
          </p:nvSpPr>
          <p:spPr>
            <a:xfrm>
              <a:off x="12192000" y="1641564"/>
              <a:ext cx="3135086" cy="2462213"/>
            </a:xfrm>
            <a:prstGeom prst="rect">
              <a:avLst/>
            </a:prstGeom>
          </p:spPr>
          <p:txBody>
            <a:bodyPr wrap="square" rtlCol="0">
              <a:spAutoFit/>
            </a:bodyPr>
            <a:lstStyle/>
            <a:p>
              <a:pPr algn="l"/>
              <a:r>
                <a:rPr lang="nl-NL" sz="1100" b="1" dirty="0"/>
                <a:t>NIEUWE GEWENSTE DIA INVOEGEN</a:t>
              </a:r>
            </a:p>
            <a:p>
              <a:pPr algn="l"/>
              <a:endParaRPr lang="nl-NL" sz="1100" b="1" dirty="0"/>
            </a:p>
            <a:p>
              <a:pPr marL="228600" indent="-228600" algn="l">
                <a:buFont typeface="+mj-lt"/>
                <a:buAutoNum type="arabicPeriod"/>
              </a:pPr>
              <a:r>
                <a:rPr lang="nl-NL" sz="1100" b="0" dirty="0"/>
                <a:t>Klik op </a:t>
              </a:r>
              <a:r>
                <a:rPr lang="nl-NL" sz="1100" b="1" dirty="0"/>
                <a:t>Start</a:t>
              </a:r>
              <a:r>
                <a:rPr lang="nl-NL" sz="1100" b="0" dirty="0"/>
                <a:t> in de navigatiebalk.</a:t>
              </a:r>
            </a:p>
            <a:p>
              <a:pPr marL="228600" indent="-228600" algn="l">
                <a:buFont typeface="+mj-lt"/>
                <a:buAutoNum type="arabicPeriod"/>
              </a:pPr>
              <a:endParaRPr lang="nl-NL" sz="1100" b="0" dirty="0"/>
            </a:p>
            <a:p>
              <a:pPr marL="228600" indent="-228600" algn="l">
                <a:buFont typeface="+mj-lt"/>
                <a:buAutoNum type="arabicPeriod"/>
              </a:pPr>
              <a:r>
                <a:rPr lang="nl-NL" sz="1100" b="0" dirty="0"/>
                <a:t>Klik op </a:t>
              </a:r>
              <a:r>
                <a:rPr lang="nl-NL" sz="1100" b="1" dirty="0"/>
                <a:t>Nieuwe dia</a:t>
              </a:r>
              <a:r>
                <a:rPr lang="nl-NL" sz="1100" b="0" dirty="0"/>
                <a:t>.</a:t>
              </a:r>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r>
                <a:rPr lang="nl-NL" sz="1100" b="0" dirty="0"/>
                <a:t>Selecteer de dia met de gewenste indeling of elementen.</a:t>
              </a:r>
              <a:endParaRPr lang="nl-NL" sz="1100" b="1" dirty="0"/>
            </a:p>
            <a:p>
              <a:pPr algn="l"/>
              <a:endParaRPr lang="nl-NL" sz="1100" b="0" dirty="0"/>
            </a:p>
          </p:txBody>
        </p:sp>
        <p:pic>
          <p:nvPicPr>
            <p:cNvPr id="5" name="Afbeelding 4">
              <a:extLst>
                <a:ext uri="{FF2B5EF4-FFF2-40B4-BE49-F238E27FC236}">
                  <a16:creationId xmlns:a16="http://schemas.microsoft.com/office/drawing/2014/main" id="{AE1C2B26-E971-4FAD-802E-D49487AA8018}"/>
                </a:ext>
              </a:extLst>
            </p:cNvPr>
            <p:cNvPicPr>
              <a:picLocks noChangeAspect="1"/>
            </p:cNvPicPr>
            <p:nvPr userDrawn="1"/>
          </p:nvPicPr>
          <p:blipFill>
            <a:blip r:embed="rId3"/>
            <a:stretch>
              <a:fillRect/>
            </a:stretch>
          </p:blipFill>
          <p:spPr>
            <a:xfrm>
              <a:off x="12499975" y="2657475"/>
              <a:ext cx="476250" cy="771525"/>
            </a:xfrm>
            <a:prstGeom prst="rect">
              <a:avLst/>
            </a:prstGeom>
          </p:spPr>
        </p:pic>
      </p:grpSp>
      <p:grpSp>
        <p:nvGrpSpPr>
          <p:cNvPr id="8" name="Groep 7">
            <a:extLst>
              <a:ext uri="{FF2B5EF4-FFF2-40B4-BE49-F238E27FC236}">
                <a16:creationId xmlns:a16="http://schemas.microsoft.com/office/drawing/2014/main" id="{DCC6F3EE-E6C5-43E0-BCE4-95BC8175A5B2}"/>
              </a:ext>
            </a:extLst>
          </p:cNvPr>
          <p:cNvGrpSpPr/>
          <p:nvPr userDrawn="1"/>
        </p:nvGrpSpPr>
        <p:grpSpPr>
          <a:xfrm>
            <a:off x="-3135086" y="0"/>
            <a:ext cx="3135086" cy="4493538"/>
            <a:chOff x="-3135086" y="1349463"/>
            <a:chExt cx="3135086" cy="4493538"/>
          </a:xfrm>
        </p:grpSpPr>
        <p:sp>
          <p:nvSpPr>
            <p:cNvPr id="6" name="Tekstvak 5">
              <a:extLst>
                <a:ext uri="{FF2B5EF4-FFF2-40B4-BE49-F238E27FC236}">
                  <a16:creationId xmlns:a16="http://schemas.microsoft.com/office/drawing/2014/main" id="{83CE5041-F58E-4DF6-A926-F3410BDF1A4B}"/>
                </a:ext>
              </a:extLst>
            </p:cNvPr>
            <p:cNvSpPr txBox="1"/>
            <p:nvPr userDrawn="1"/>
          </p:nvSpPr>
          <p:spPr>
            <a:xfrm>
              <a:off x="-3135086" y="1349463"/>
              <a:ext cx="3135086" cy="4493538"/>
            </a:xfrm>
            <a:prstGeom prst="rect">
              <a:avLst/>
            </a:prstGeom>
          </p:spPr>
          <p:txBody>
            <a:bodyPr wrap="square" rtlCol="0">
              <a:spAutoFit/>
            </a:bodyPr>
            <a:lstStyle/>
            <a:p>
              <a:pPr algn="l"/>
              <a:r>
                <a:rPr lang="nl-NL" sz="1100" b="1" dirty="0"/>
                <a:t>GEBRUIK MAKEN VAN DIA-NUMMERING, VOETTEKST EN/OF DATUM?</a:t>
              </a:r>
            </a:p>
            <a:p>
              <a:pPr algn="l"/>
              <a:endParaRPr lang="nl-NL" sz="1100" b="0" dirty="0"/>
            </a:p>
            <a:p>
              <a:pPr algn="l"/>
              <a:r>
                <a:rPr lang="nl-NL" sz="1100" b="0" dirty="0"/>
                <a:t>Het is mogelijk om op elke dia de datum, een voettekst en/of de dia-nummering weer te geven.</a:t>
              </a:r>
            </a:p>
            <a:p>
              <a:pPr algn="l"/>
              <a:endParaRPr lang="nl-NL" sz="1100" b="0" dirty="0"/>
            </a:p>
            <a:p>
              <a:pPr marL="228600" indent="-228600" algn="l">
                <a:buFont typeface="+mj-lt"/>
                <a:buAutoNum type="arabicPeriod"/>
              </a:pPr>
              <a:r>
                <a:rPr lang="nl-NL" sz="1100" b="0" dirty="0"/>
                <a:t>Ga naar het tabblad </a:t>
              </a:r>
              <a:r>
                <a:rPr lang="nl-NL" sz="1100" b="1" dirty="0"/>
                <a:t>Invoegen</a:t>
              </a:r>
              <a:r>
                <a:rPr lang="nl-NL" sz="1100" b="0" dirty="0"/>
                <a:t> in de navigatiebalk.</a:t>
              </a:r>
            </a:p>
            <a:p>
              <a:pPr marL="228600" indent="-228600" algn="l">
                <a:buFont typeface="+mj-lt"/>
                <a:buAutoNum type="arabicPeriod"/>
              </a:pPr>
              <a:endParaRPr lang="nl-NL" sz="1100" b="0" dirty="0"/>
            </a:p>
            <a:p>
              <a:pPr marL="228600" indent="-228600" algn="l">
                <a:buFont typeface="+mj-lt"/>
                <a:buAutoNum type="arabicPeriod"/>
              </a:pPr>
              <a:r>
                <a:rPr lang="nl-NL" sz="1100" b="0" dirty="0"/>
                <a:t>Klik op </a:t>
              </a:r>
              <a:r>
                <a:rPr lang="nl-NL" sz="1100" b="1" dirty="0"/>
                <a:t>Koptekst en voettekst</a:t>
              </a:r>
              <a:r>
                <a:rPr lang="nl-NL" sz="1100" b="0" dirty="0"/>
                <a:t>.</a:t>
              </a:r>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r>
                <a:rPr lang="nl-NL" sz="1100" b="0" dirty="0"/>
                <a:t>Vink aan van welke functies u gebruik wilt maken.</a:t>
              </a:r>
            </a:p>
            <a:p>
              <a:pPr marL="228600" indent="-228600" algn="l">
                <a:buFont typeface="+mj-lt"/>
                <a:buAutoNum type="arabicPeriod"/>
              </a:pPr>
              <a:endParaRPr lang="nl-NL" sz="1100" b="0" dirty="0"/>
            </a:p>
            <a:p>
              <a:pPr marL="228600" indent="-228600" algn="l">
                <a:buFont typeface="+mj-lt"/>
                <a:buAutoNum type="arabicPeriod"/>
              </a:pPr>
              <a:r>
                <a:rPr lang="nl-NL" sz="1100" b="0" dirty="0"/>
                <a:t>Druk op </a:t>
              </a:r>
              <a:r>
                <a:rPr lang="nl-NL" sz="1100" b="1" dirty="0"/>
                <a:t>Toepassen</a:t>
              </a:r>
              <a:r>
                <a:rPr lang="nl-NL" sz="1100" b="0" dirty="0"/>
                <a:t> als u het op één dia weer wilt geven of op </a:t>
              </a:r>
              <a:r>
                <a:rPr lang="nl-NL" sz="1100" b="1" dirty="0"/>
                <a:t>Overal toepassen</a:t>
              </a:r>
              <a:r>
                <a:rPr lang="nl-NL" sz="1100" b="0" dirty="0"/>
                <a:t> wanneer u het op alle dia’s weer wilt geven.</a:t>
              </a:r>
            </a:p>
            <a:p>
              <a:pPr algn="l"/>
              <a:endParaRPr lang="nl-NL" sz="1100" b="0" dirty="0"/>
            </a:p>
            <a:p>
              <a:pPr algn="l"/>
              <a:endParaRPr lang="nl-NL" sz="1100" b="0" dirty="0"/>
            </a:p>
          </p:txBody>
        </p:sp>
        <p:pic>
          <p:nvPicPr>
            <p:cNvPr id="7" name="Afbeelding 6">
              <a:extLst>
                <a:ext uri="{FF2B5EF4-FFF2-40B4-BE49-F238E27FC236}">
                  <a16:creationId xmlns:a16="http://schemas.microsoft.com/office/drawing/2014/main" id="{0D252F86-098C-481A-89A6-0E0263CDF037}"/>
                </a:ext>
              </a:extLst>
            </p:cNvPr>
            <p:cNvPicPr>
              <a:picLocks noChangeAspect="1"/>
            </p:cNvPicPr>
            <p:nvPr userDrawn="1"/>
          </p:nvPicPr>
          <p:blipFill>
            <a:blip r:embed="rId4"/>
            <a:stretch>
              <a:fillRect/>
            </a:stretch>
          </p:blipFill>
          <p:spPr>
            <a:xfrm>
              <a:off x="-2830513" y="3473539"/>
              <a:ext cx="657225" cy="676275"/>
            </a:xfrm>
            <a:prstGeom prst="rect">
              <a:avLst/>
            </a:prstGeom>
          </p:spPr>
        </p:pic>
      </p:grpSp>
      <p:cxnSp>
        <p:nvCxnSpPr>
          <p:cNvPr id="10" name="Rechte verbindingslijn 9">
            <a:extLst>
              <a:ext uri="{FF2B5EF4-FFF2-40B4-BE49-F238E27FC236}">
                <a16:creationId xmlns:a16="http://schemas.microsoft.com/office/drawing/2014/main" id="{C871B8B1-08EC-454A-A367-7480264209F0}"/>
              </a:ext>
            </a:extLst>
          </p:cNvPr>
          <p:cNvCxnSpPr/>
          <p:nvPr userDrawn="1"/>
        </p:nvCxnSpPr>
        <p:spPr>
          <a:xfrm>
            <a:off x="-3048000" y="4292689"/>
            <a:ext cx="28321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3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FFF9A6DA-B37C-4881-8541-B32B5297B5F4}"/>
              </a:ext>
            </a:extLst>
          </p:cNvPr>
          <p:cNvSpPr>
            <a:spLocks noGrp="1"/>
          </p:cNvSpPr>
          <p:nvPr>
            <p:ph type="body" idx="1"/>
          </p:nvPr>
        </p:nvSpPr>
        <p:spPr>
          <a:xfrm>
            <a:off x="479425" y="1844675"/>
            <a:ext cx="50760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a:extLst>
              <a:ext uri="{FF2B5EF4-FFF2-40B4-BE49-F238E27FC236}">
                <a16:creationId xmlns:a16="http://schemas.microsoft.com/office/drawing/2014/main" id="{77DE7D44-643E-402C-BE1A-4585C5665750}"/>
              </a:ext>
            </a:extLst>
          </p:cNvPr>
          <p:cNvSpPr>
            <a:spLocks noGrp="1"/>
          </p:cNvSpPr>
          <p:nvPr>
            <p:ph sz="half" idx="2"/>
          </p:nvPr>
        </p:nvSpPr>
        <p:spPr>
          <a:xfrm>
            <a:off x="479425" y="2668587"/>
            <a:ext cx="5076000" cy="32813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a:extLst>
              <a:ext uri="{FF2B5EF4-FFF2-40B4-BE49-F238E27FC236}">
                <a16:creationId xmlns:a16="http://schemas.microsoft.com/office/drawing/2014/main" id="{57B807BC-22D0-4AC3-83E9-9438F005E6ED}"/>
              </a:ext>
            </a:extLst>
          </p:cNvPr>
          <p:cNvSpPr>
            <a:spLocks noGrp="1"/>
          </p:cNvSpPr>
          <p:nvPr>
            <p:ph type="body" sz="quarter" idx="3"/>
          </p:nvPr>
        </p:nvSpPr>
        <p:spPr>
          <a:xfrm>
            <a:off x="6096825" y="1844675"/>
            <a:ext cx="50760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a:extLst>
              <a:ext uri="{FF2B5EF4-FFF2-40B4-BE49-F238E27FC236}">
                <a16:creationId xmlns:a16="http://schemas.microsoft.com/office/drawing/2014/main" id="{0611C7D3-C72F-470F-A8B0-3B23707F4C19}"/>
              </a:ext>
            </a:extLst>
          </p:cNvPr>
          <p:cNvSpPr>
            <a:spLocks noGrp="1"/>
          </p:cNvSpPr>
          <p:nvPr>
            <p:ph sz="quarter" idx="4"/>
          </p:nvPr>
        </p:nvSpPr>
        <p:spPr>
          <a:xfrm>
            <a:off x="6096825" y="2668587"/>
            <a:ext cx="5076000" cy="32813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itel 1">
            <a:extLst>
              <a:ext uri="{FF2B5EF4-FFF2-40B4-BE49-F238E27FC236}">
                <a16:creationId xmlns:a16="http://schemas.microsoft.com/office/drawing/2014/main" id="{4E350D8D-8038-477A-8D06-23DDFD1D6639}"/>
              </a:ext>
            </a:extLst>
          </p:cNvPr>
          <p:cNvSpPr txBox="1">
            <a:spLocks/>
          </p:cNvSpPr>
          <p:nvPr userDrawn="1"/>
        </p:nvSpPr>
        <p:spPr>
          <a:xfrm>
            <a:off x="479426" y="441325"/>
            <a:ext cx="10693399" cy="11160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nl-NL" sz="3600" kern="1200" dirty="0" smtClean="0">
                <a:solidFill>
                  <a:schemeClr val="tx1"/>
                </a:solidFill>
                <a:latin typeface="+mj-lt"/>
                <a:ea typeface="+mj-ea"/>
                <a:cs typeface="+mj-cs"/>
              </a:defRPr>
            </a:lvl1pPr>
          </a:lstStyle>
          <a:p>
            <a:r>
              <a:rPr lang="nl-NL" dirty="0"/>
              <a:t>Klik om stijl te bewerken</a:t>
            </a:r>
          </a:p>
        </p:txBody>
      </p:sp>
      <p:sp>
        <p:nvSpPr>
          <p:cNvPr id="7" name="Tijdelijke aanduiding voor voettekst 4">
            <a:extLst>
              <a:ext uri="{FF2B5EF4-FFF2-40B4-BE49-F238E27FC236}">
                <a16:creationId xmlns:a16="http://schemas.microsoft.com/office/drawing/2014/main" id="{8C412968-CAC7-45CC-904B-7D5A444E9540}"/>
              </a:ext>
            </a:extLst>
          </p:cNvPr>
          <p:cNvSpPr>
            <a:spLocks noGrp="1"/>
          </p:cNvSpPr>
          <p:nvPr>
            <p:ph type="ftr" sz="quarter" idx="10"/>
          </p:nvPr>
        </p:nvSpPr>
        <p:spPr>
          <a:xfrm>
            <a:off x="3190702" y="6632574"/>
            <a:ext cx="4114800" cy="225425"/>
          </a:xfrm>
          <a:prstGeom prst="rect">
            <a:avLst/>
          </a:prstGeom>
        </p:spPr>
        <p:txBody>
          <a:bodyPr/>
          <a:lstStyle>
            <a:lvl1pPr>
              <a:defRPr lang="nl-NL" sz="900" kern="1200" dirty="0">
                <a:solidFill>
                  <a:schemeClr val="bg1"/>
                </a:solidFill>
                <a:latin typeface="+mn-lt"/>
                <a:ea typeface="+mn-ea"/>
                <a:cs typeface="+mn-cs"/>
              </a:defRPr>
            </a:lvl1pPr>
          </a:lstStyle>
          <a:p>
            <a:endParaRPr lang="nl-NL" dirty="0"/>
          </a:p>
        </p:txBody>
      </p:sp>
      <p:sp>
        <p:nvSpPr>
          <p:cNvPr id="8" name="Tijdelijke aanduiding voor datum 3">
            <a:extLst>
              <a:ext uri="{FF2B5EF4-FFF2-40B4-BE49-F238E27FC236}">
                <a16:creationId xmlns:a16="http://schemas.microsoft.com/office/drawing/2014/main" id="{E53F2D18-07EE-40BB-B513-8FB17EB0BAAB}"/>
              </a:ext>
            </a:extLst>
          </p:cNvPr>
          <p:cNvSpPr>
            <a:spLocks noGrp="1"/>
          </p:cNvSpPr>
          <p:nvPr>
            <p:ph type="dt" sz="half" idx="11"/>
          </p:nvPr>
        </p:nvSpPr>
        <p:spPr>
          <a:xfrm>
            <a:off x="479426" y="6632575"/>
            <a:ext cx="1050116" cy="225425"/>
          </a:xfrm>
          <a:prstGeom prst="rect">
            <a:avLst/>
          </a:prstGeom>
        </p:spPr>
        <p:txBody>
          <a:bodyPr anchor="ctr"/>
          <a:lstStyle>
            <a:lvl1pPr>
              <a:defRPr sz="900">
                <a:solidFill>
                  <a:schemeClr val="bg1"/>
                </a:solidFill>
                <a:latin typeface="+mj-lt"/>
              </a:defRPr>
            </a:lvl1pPr>
          </a:lstStyle>
          <a:p>
            <a:fld id="{C62F6949-A38B-43E6-A4A0-B62622541E8C}" type="datetime1">
              <a:rPr lang="nl-NL" smtClean="0"/>
              <a:t>22-10-2019</a:t>
            </a:fld>
            <a:endParaRPr lang="nl-NL" dirty="0"/>
          </a:p>
        </p:txBody>
      </p:sp>
      <p:sp>
        <p:nvSpPr>
          <p:cNvPr id="9" name="Tijdelijke aanduiding voor dianummer 5">
            <a:extLst>
              <a:ext uri="{FF2B5EF4-FFF2-40B4-BE49-F238E27FC236}">
                <a16:creationId xmlns:a16="http://schemas.microsoft.com/office/drawing/2014/main" id="{01E231E3-5E76-442B-B0D1-50F4F7B0B387}"/>
              </a:ext>
            </a:extLst>
          </p:cNvPr>
          <p:cNvSpPr>
            <a:spLocks noGrp="1"/>
          </p:cNvSpPr>
          <p:nvPr>
            <p:ph type="sldNum" sz="quarter" idx="12"/>
          </p:nvPr>
        </p:nvSpPr>
        <p:spPr>
          <a:xfrm>
            <a:off x="10325101" y="6632575"/>
            <a:ext cx="730250" cy="225425"/>
          </a:xfrm>
          <a:prstGeom prst="rect">
            <a:avLst/>
          </a:prstGeom>
        </p:spPr>
        <p:txBody>
          <a:bodyPr/>
          <a:lstStyle>
            <a:lvl1pPr algn="ctr">
              <a:defRPr sz="900">
                <a:solidFill>
                  <a:schemeClr val="bg1"/>
                </a:solidFill>
                <a:latin typeface="+mj-lt"/>
              </a:defRPr>
            </a:lvl1pPr>
          </a:lstStyle>
          <a:p>
            <a:fld id="{70FA094E-EA30-42E1-81C1-41A5F051B845}" type="slidenum">
              <a:rPr lang="nl-NL" smtClean="0"/>
              <a:pPr/>
              <a:t>‹nr.›</a:t>
            </a:fld>
            <a:endParaRPr lang="nl-NL" dirty="0"/>
          </a:p>
        </p:txBody>
      </p:sp>
    </p:spTree>
    <p:extLst>
      <p:ext uri="{BB962C8B-B14F-4D97-AF65-F5344CB8AC3E}">
        <p14:creationId xmlns:p14="http://schemas.microsoft.com/office/powerpoint/2010/main" val="3221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FA657B-F53C-4E04-B2C4-9F89130D9F7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81294269-4161-4493-B453-049B50B64C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E670CB5-B68E-46B0-B78D-13AFA9066A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voettekst 4">
            <a:extLst>
              <a:ext uri="{FF2B5EF4-FFF2-40B4-BE49-F238E27FC236}">
                <a16:creationId xmlns:a16="http://schemas.microsoft.com/office/drawing/2014/main" id="{AF7B3BED-207E-47C8-A49A-1CB2C7F05BE9}"/>
              </a:ext>
            </a:extLst>
          </p:cNvPr>
          <p:cNvSpPr>
            <a:spLocks noGrp="1"/>
          </p:cNvSpPr>
          <p:nvPr>
            <p:ph type="ftr" sz="quarter" idx="3"/>
          </p:nvPr>
        </p:nvSpPr>
        <p:spPr>
          <a:xfrm>
            <a:off x="3190702" y="6632574"/>
            <a:ext cx="4114800" cy="225425"/>
          </a:xfrm>
          <a:prstGeom prst="rect">
            <a:avLst/>
          </a:prstGeom>
        </p:spPr>
        <p:txBody>
          <a:bodyPr/>
          <a:lstStyle>
            <a:lvl1pPr>
              <a:defRPr lang="nl-NL" sz="900" kern="1200" dirty="0">
                <a:solidFill>
                  <a:schemeClr val="bg1"/>
                </a:solidFill>
                <a:latin typeface="+mn-lt"/>
                <a:ea typeface="+mn-ea"/>
                <a:cs typeface="+mn-cs"/>
              </a:defRPr>
            </a:lvl1pPr>
          </a:lstStyle>
          <a:p>
            <a:endParaRPr lang="nl-NL" dirty="0"/>
          </a:p>
        </p:txBody>
      </p:sp>
      <p:sp>
        <p:nvSpPr>
          <p:cNvPr id="6" name="Tijdelijke aanduiding voor datum 3">
            <a:extLst>
              <a:ext uri="{FF2B5EF4-FFF2-40B4-BE49-F238E27FC236}">
                <a16:creationId xmlns:a16="http://schemas.microsoft.com/office/drawing/2014/main" id="{926C0D30-BF73-433A-AB27-FFA2EEAA4BC4}"/>
              </a:ext>
            </a:extLst>
          </p:cNvPr>
          <p:cNvSpPr>
            <a:spLocks noGrp="1"/>
          </p:cNvSpPr>
          <p:nvPr>
            <p:ph type="dt" sz="half" idx="10"/>
          </p:nvPr>
        </p:nvSpPr>
        <p:spPr>
          <a:xfrm>
            <a:off x="479426" y="6632575"/>
            <a:ext cx="1050116" cy="225425"/>
          </a:xfrm>
          <a:prstGeom prst="rect">
            <a:avLst/>
          </a:prstGeom>
        </p:spPr>
        <p:txBody>
          <a:bodyPr anchor="ctr"/>
          <a:lstStyle>
            <a:lvl1pPr>
              <a:defRPr sz="900">
                <a:solidFill>
                  <a:schemeClr val="bg1"/>
                </a:solidFill>
                <a:latin typeface="+mj-lt"/>
              </a:defRPr>
            </a:lvl1pPr>
          </a:lstStyle>
          <a:p>
            <a:fld id="{B770F2ED-0EE0-4232-B515-E028C3741C4F}" type="datetime1">
              <a:rPr lang="nl-NL" smtClean="0"/>
              <a:t>22-10-2019</a:t>
            </a:fld>
            <a:endParaRPr lang="nl-NL" dirty="0"/>
          </a:p>
        </p:txBody>
      </p:sp>
      <p:sp>
        <p:nvSpPr>
          <p:cNvPr id="7" name="Tijdelijke aanduiding voor dianummer 5">
            <a:extLst>
              <a:ext uri="{FF2B5EF4-FFF2-40B4-BE49-F238E27FC236}">
                <a16:creationId xmlns:a16="http://schemas.microsoft.com/office/drawing/2014/main" id="{1F4D9960-6D81-4DB9-BB08-658F7ED60334}"/>
              </a:ext>
            </a:extLst>
          </p:cNvPr>
          <p:cNvSpPr>
            <a:spLocks noGrp="1"/>
          </p:cNvSpPr>
          <p:nvPr>
            <p:ph type="sldNum" sz="quarter" idx="4"/>
          </p:nvPr>
        </p:nvSpPr>
        <p:spPr>
          <a:xfrm>
            <a:off x="10325101" y="6632575"/>
            <a:ext cx="730250" cy="225425"/>
          </a:xfrm>
          <a:prstGeom prst="rect">
            <a:avLst/>
          </a:prstGeom>
        </p:spPr>
        <p:txBody>
          <a:bodyPr/>
          <a:lstStyle>
            <a:lvl1pPr algn="ctr">
              <a:defRPr sz="900">
                <a:solidFill>
                  <a:schemeClr val="bg1"/>
                </a:solidFill>
                <a:latin typeface="+mj-lt"/>
              </a:defRPr>
            </a:lvl1pPr>
          </a:lstStyle>
          <a:p>
            <a:fld id="{70FA094E-EA30-42E1-81C1-41A5F051B845}" type="slidenum">
              <a:rPr lang="nl-NL" smtClean="0"/>
              <a:pPr/>
              <a:t>‹nr.›</a:t>
            </a:fld>
            <a:endParaRPr lang="nl-NL" dirty="0"/>
          </a:p>
        </p:txBody>
      </p:sp>
    </p:spTree>
    <p:extLst>
      <p:ext uri="{BB962C8B-B14F-4D97-AF65-F5344CB8AC3E}">
        <p14:creationId xmlns:p14="http://schemas.microsoft.com/office/powerpoint/2010/main" val="65505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A9F43A-7C3D-4DB9-AFF0-92C9D45362E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7D7AC6A3-C451-4C9C-9E66-734EC29CCCE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a:extLst>
              <a:ext uri="{FF2B5EF4-FFF2-40B4-BE49-F238E27FC236}">
                <a16:creationId xmlns:a16="http://schemas.microsoft.com/office/drawing/2014/main" id="{10023F91-A2D3-480B-8C81-67A957B23D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voettekst 4">
            <a:extLst>
              <a:ext uri="{FF2B5EF4-FFF2-40B4-BE49-F238E27FC236}">
                <a16:creationId xmlns:a16="http://schemas.microsoft.com/office/drawing/2014/main" id="{BE45F884-DA7D-4642-8C56-2116B32DDE3E}"/>
              </a:ext>
            </a:extLst>
          </p:cNvPr>
          <p:cNvSpPr>
            <a:spLocks noGrp="1"/>
          </p:cNvSpPr>
          <p:nvPr>
            <p:ph type="ftr" sz="quarter" idx="3"/>
          </p:nvPr>
        </p:nvSpPr>
        <p:spPr>
          <a:xfrm>
            <a:off x="3190702" y="6632574"/>
            <a:ext cx="4114800" cy="225425"/>
          </a:xfrm>
          <a:prstGeom prst="rect">
            <a:avLst/>
          </a:prstGeom>
        </p:spPr>
        <p:txBody>
          <a:bodyPr/>
          <a:lstStyle>
            <a:lvl1pPr>
              <a:defRPr lang="nl-NL" sz="900" kern="1200" dirty="0">
                <a:solidFill>
                  <a:schemeClr val="bg1"/>
                </a:solidFill>
                <a:latin typeface="+mn-lt"/>
                <a:ea typeface="+mn-ea"/>
                <a:cs typeface="+mn-cs"/>
              </a:defRPr>
            </a:lvl1pPr>
          </a:lstStyle>
          <a:p>
            <a:endParaRPr lang="nl-NL" dirty="0"/>
          </a:p>
        </p:txBody>
      </p:sp>
      <p:sp>
        <p:nvSpPr>
          <p:cNvPr id="6" name="Tijdelijke aanduiding voor datum 3">
            <a:extLst>
              <a:ext uri="{FF2B5EF4-FFF2-40B4-BE49-F238E27FC236}">
                <a16:creationId xmlns:a16="http://schemas.microsoft.com/office/drawing/2014/main" id="{D90624F3-FBDD-4B87-BB0E-31BBD608B509}"/>
              </a:ext>
            </a:extLst>
          </p:cNvPr>
          <p:cNvSpPr>
            <a:spLocks noGrp="1"/>
          </p:cNvSpPr>
          <p:nvPr>
            <p:ph type="dt" sz="half" idx="10"/>
          </p:nvPr>
        </p:nvSpPr>
        <p:spPr>
          <a:xfrm>
            <a:off x="479426" y="6632575"/>
            <a:ext cx="1050116" cy="225425"/>
          </a:xfrm>
          <a:prstGeom prst="rect">
            <a:avLst/>
          </a:prstGeom>
        </p:spPr>
        <p:txBody>
          <a:bodyPr anchor="ctr"/>
          <a:lstStyle>
            <a:lvl1pPr>
              <a:defRPr sz="900">
                <a:solidFill>
                  <a:schemeClr val="bg1"/>
                </a:solidFill>
                <a:latin typeface="+mj-lt"/>
              </a:defRPr>
            </a:lvl1pPr>
          </a:lstStyle>
          <a:p>
            <a:fld id="{674C3599-FA60-4F83-B4BD-8918C224B51C}" type="datetime1">
              <a:rPr lang="nl-NL" smtClean="0"/>
              <a:t>22-10-2019</a:t>
            </a:fld>
            <a:endParaRPr lang="nl-NL" dirty="0"/>
          </a:p>
        </p:txBody>
      </p:sp>
      <p:sp>
        <p:nvSpPr>
          <p:cNvPr id="7" name="Tijdelijke aanduiding voor dianummer 5">
            <a:extLst>
              <a:ext uri="{FF2B5EF4-FFF2-40B4-BE49-F238E27FC236}">
                <a16:creationId xmlns:a16="http://schemas.microsoft.com/office/drawing/2014/main" id="{8201210D-D927-4189-BFF6-3FA4A209CAB5}"/>
              </a:ext>
            </a:extLst>
          </p:cNvPr>
          <p:cNvSpPr>
            <a:spLocks noGrp="1"/>
          </p:cNvSpPr>
          <p:nvPr>
            <p:ph type="sldNum" sz="quarter" idx="4"/>
          </p:nvPr>
        </p:nvSpPr>
        <p:spPr>
          <a:xfrm>
            <a:off x="10325101" y="6632575"/>
            <a:ext cx="730250" cy="225425"/>
          </a:xfrm>
          <a:prstGeom prst="rect">
            <a:avLst/>
          </a:prstGeom>
        </p:spPr>
        <p:txBody>
          <a:bodyPr/>
          <a:lstStyle>
            <a:lvl1pPr algn="ctr">
              <a:defRPr sz="900">
                <a:solidFill>
                  <a:schemeClr val="bg1"/>
                </a:solidFill>
                <a:latin typeface="+mj-lt"/>
              </a:defRPr>
            </a:lvl1pPr>
          </a:lstStyle>
          <a:p>
            <a:fld id="{70FA094E-EA30-42E1-81C1-41A5F051B845}" type="slidenum">
              <a:rPr lang="nl-NL" smtClean="0"/>
              <a:pPr/>
              <a:t>‹nr.›</a:t>
            </a:fld>
            <a:endParaRPr lang="nl-NL" dirty="0"/>
          </a:p>
        </p:txBody>
      </p:sp>
    </p:spTree>
    <p:extLst>
      <p:ext uri="{BB962C8B-B14F-4D97-AF65-F5344CB8AC3E}">
        <p14:creationId xmlns:p14="http://schemas.microsoft.com/office/powerpoint/2010/main" val="1673509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DA472-E68A-4E5C-88F7-5CE88C2A40A9}"/>
              </a:ext>
            </a:extLst>
          </p:cNvPr>
          <p:cNvSpPr>
            <a:spLocks noGrp="1"/>
          </p:cNvSpPr>
          <p:nvPr>
            <p:ph type="title"/>
          </p:nvPr>
        </p:nvSpPr>
        <p:spPr>
          <a:xfrm>
            <a:off x="495300" y="547687"/>
            <a:ext cx="11220450" cy="673100"/>
          </a:xfrm>
          <a:prstGeom prst="rect">
            <a:avLst/>
          </a:prstGeom>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B2E14BBC-353D-4069-90E5-453E50308F0E}"/>
              </a:ext>
            </a:extLst>
          </p:cNvPr>
          <p:cNvSpPr>
            <a:spLocks noGrp="1"/>
          </p:cNvSpPr>
          <p:nvPr>
            <p:ph type="body" orient="vert" idx="1"/>
          </p:nvPr>
        </p:nvSpPr>
        <p:spPr>
          <a:xfrm>
            <a:off x="479426" y="1844675"/>
            <a:ext cx="10693399" cy="4105275"/>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voettekst 4">
            <a:extLst>
              <a:ext uri="{FF2B5EF4-FFF2-40B4-BE49-F238E27FC236}">
                <a16:creationId xmlns:a16="http://schemas.microsoft.com/office/drawing/2014/main" id="{9E84D091-4082-43DB-8218-FF4E5ADAA415}"/>
              </a:ext>
            </a:extLst>
          </p:cNvPr>
          <p:cNvSpPr>
            <a:spLocks noGrp="1"/>
          </p:cNvSpPr>
          <p:nvPr>
            <p:ph type="ftr" sz="quarter" idx="3"/>
          </p:nvPr>
        </p:nvSpPr>
        <p:spPr>
          <a:xfrm>
            <a:off x="3190702" y="6632574"/>
            <a:ext cx="4114800" cy="225425"/>
          </a:xfrm>
          <a:prstGeom prst="rect">
            <a:avLst/>
          </a:prstGeom>
        </p:spPr>
        <p:txBody>
          <a:bodyPr/>
          <a:lstStyle>
            <a:lvl1pPr>
              <a:defRPr lang="nl-NL" sz="900" kern="1200" dirty="0">
                <a:solidFill>
                  <a:schemeClr val="bg1"/>
                </a:solidFill>
                <a:latin typeface="+mn-lt"/>
                <a:ea typeface="+mn-ea"/>
                <a:cs typeface="+mn-cs"/>
              </a:defRPr>
            </a:lvl1pPr>
          </a:lstStyle>
          <a:p>
            <a:endParaRPr lang="nl-NL" dirty="0"/>
          </a:p>
        </p:txBody>
      </p:sp>
      <p:sp>
        <p:nvSpPr>
          <p:cNvPr id="5" name="Tijdelijke aanduiding voor datum 3">
            <a:extLst>
              <a:ext uri="{FF2B5EF4-FFF2-40B4-BE49-F238E27FC236}">
                <a16:creationId xmlns:a16="http://schemas.microsoft.com/office/drawing/2014/main" id="{048A4879-F95A-45CD-98A8-6023F1F169F5}"/>
              </a:ext>
            </a:extLst>
          </p:cNvPr>
          <p:cNvSpPr>
            <a:spLocks noGrp="1"/>
          </p:cNvSpPr>
          <p:nvPr>
            <p:ph type="dt" sz="half" idx="2"/>
          </p:nvPr>
        </p:nvSpPr>
        <p:spPr>
          <a:xfrm>
            <a:off x="479426" y="6632575"/>
            <a:ext cx="1050116" cy="225425"/>
          </a:xfrm>
          <a:prstGeom prst="rect">
            <a:avLst/>
          </a:prstGeom>
        </p:spPr>
        <p:txBody>
          <a:bodyPr anchor="ctr"/>
          <a:lstStyle>
            <a:lvl1pPr>
              <a:defRPr sz="900">
                <a:solidFill>
                  <a:schemeClr val="bg1"/>
                </a:solidFill>
                <a:latin typeface="+mj-lt"/>
              </a:defRPr>
            </a:lvl1pPr>
          </a:lstStyle>
          <a:p>
            <a:fld id="{2A317CD6-90CB-40BD-BC2B-D9C051EA327B}" type="datetime1">
              <a:rPr lang="nl-NL" smtClean="0"/>
              <a:t>22-10-2019</a:t>
            </a:fld>
            <a:endParaRPr lang="nl-NL" dirty="0"/>
          </a:p>
        </p:txBody>
      </p:sp>
      <p:sp>
        <p:nvSpPr>
          <p:cNvPr id="6" name="Tijdelijke aanduiding voor dianummer 5">
            <a:extLst>
              <a:ext uri="{FF2B5EF4-FFF2-40B4-BE49-F238E27FC236}">
                <a16:creationId xmlns:a16="http://schemas.microsoft.com/office/drawing/2014/main" id="{00C77C7F-ACE1-4ECF-A477-F58755FCA545}"/>
              </a:ext>
            </a:extLst>
          </p:cNvPr>
          <p:cNvSpPr>
            <a:spLocks noGrp="1"/>
          </p:cNvSpPr>
          <p:nvPr>
            <p:ph type="sldNum" sz="quarter" idx="4"/>
          </p:nvPr>
        </p:nvSpPr>
        <p:spPr>
          <a:xfrm>
            <a:off x="10325101" y="6632575"/>
            <a:ext cx="730250" cy="225425"/>
          </a:xfrm>
          <a:prstGeom prst="rect">
            <a:avLst/>
          </a:prstGeom>
        </p:spPr>
        <p:txBody>
          <a:bodyPr/>
          <a:lstStyle>
            <a:lvl1pPr algn="ctr">
              <a:defRPr sz="900">
                <a:solidFill>
                  <a:schemeClr val="bg1"/>
                </a:solidFill>
                <a:latin typeface="+mj-lt"/>
              </a:defRPr>
            </a:lvl1pPr>
          </a:lstStyle>
          <a:p>
            <a:fld id="{70FA094E-EA30-42E1-81C1-41A5F051B845}" type="slidenum">
              <a:rPr lang="nl-NL" smtClean="0"/>
              <a:pPr/>
              <a:t>‹nr.›</a:t>
            </a:fld>
            <a:endParaRPr lang="nl-NL" dirty="0"/>
          </a:p>
        </p:txBody>
      </p:sp>
    </p:spTree>
    <p:extLst>
      <p:ext uri="{BB962C8B-B14F-4D97-AF65-F5344CB8AC3E}">
        <p14:creationId xmlns:p14="http://schemas.microsoft.com/office/powerpoint/2010/main" val="1362358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950C96-C8A7-43CB-AA1D-590B9B51DF5A}"/>
              </a:ext>
            </a:extLst>
          </p:cNvPr>
          <p:cNvSpPr>
            <a:spLocks noGrp="1"/>
          </p:cNvSpPr>
          <p:nvPr>
            <p:ph type="title" orient="vert"/>
          </p:nvPr>
        </p:nvSpPr>
        <p:spPr>
          <a:xfrm>
            <a:off x="8724900" y="365125"/>
            <a:ext cx="2628900" cy="5811838"/>
          </a:xfrm>
          <a:prstGeom prst="rect">
            <a:avLst/>
          </a:prstGeo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3BD512F9-2659-41F8-B882-9BE9AC51BAEA}"/>
              </a:ext>
            </a:extLst>
          </p:cNvPr>
          <p:cNvSpPr>
            <a:spLocks noGrp="1"/>
          </p:cNvSpPr>
          <p:nvPr>
            <p:ph type="body" orient="vert" idx="1"/>
          </p:nvPr>
        </p:nvSpPr>
        <p:spPr>
          <a:xfrm>
            <a:off x="838200" y="365125"/>
            <a:ext cx="7734300" cy="5811838"/>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voettekst 4">
            <a:extLst>
              <a:ext uri="{FF2B5EF4-FFF2-40B4-BE49-F238E27FC236}">
                <a16:creationId xmlns:a16="http://schemas.microsoft.com/office/drawing/2014/main" id="{A60B2433-D8EE-405C-A59A-77CBC536D757}"/>
              </a:ext>
            </a:extLst>
          </p:cNvPr>
          <p:cNvSpPr>
            <a:spLocks noGrp="1"/>
          </p:cNvSpPr>
          <p:nvPr>
            <p:ph type="ftr" sz="quarter" idx="3"/>
          </p:nvPr>
        </p:nvSpPr>
        <p:spPr>
          <a:xfrm>
            <a:off x="3190702" y="6632574"/>
            <a:ext cx="4114800" cy="225425"/>
          </a:xfrm>
          <a:prstGeom prst="rect">
            <a:avLst/>
          </a:prstGeom>
        </p:spPr>
        <p:txBody>
          <a:bodyPr/>
          <a:lstStyle>
            <a:lvl1pPr>
              <a:defRPr lang="nl-NL" sz="900" kern="1200" dirty="0">
                <a:solidFill>
                  <a:schemeClr val="bg1"/>
                </a:solidFill>
                <a:latin typeface="+mn-lt"/>
                <a:ea typeface="+mn-ea"/>
                <a:cs typeface="+mn-cs"/>
              </a:defRPr>
            </a:lvl1pPr>
          </a:lstStyle>
          <a:p>
            <a:endParaRPr lang="nl-NL" dirty="0"/>
          </a:p>
        </p:txBody>
      </p:sp>
      <p:sp>
        <p:nvSpPr>
          <p:cNvPr id="5" name="Tijdelijke aanduiding voor datum 3">
            <a:extLst>
              <a:ext uri="{FF2B5EF4-FFF2-40B4-BE49-F238E27FC236}">
                <a16:creationId xmlns:a16="http://schemas.microsoft.com/office/drawing/2014/main" id="{0E36220B-2654-4B74-8E88-CDEA0EE646DF}"/>
              </a:ext>
            </a:extLst>
          </p:cNvPr>
          <p:cNvSpPr>
            <a:spLocks noGrp="1"/>
          </p:cNvSpPr>
          <p:nvPr>
            <p:ph type="dt" sz="half" idx="2"/>
          </p:nvPr>
        </p:nvSpPr>
        <p:spPr>
          <a:xfrm>
            <a:off x="479426" y="6632575"/>
            <a:ext cx="1050116" cy="225425"/>
          </a:xfrm>
          <a:prstGeom prst="rect">
            <a:avLst/>
          </a:prstGeom>
        </p:spPr>
        <p:txBody>
          <a:bodyPr anchor="ctr"/>
          <a:lstStyle>
            <a:lvl1pPr>
              <a:defRPr sz="900">
                <a:solidFill>
                  <a:schemeClr val="bg1"/>
                </a:solidFill>
                <a:latin typeface="+mj-lt"/>
              </a:defRPr>
            </a:lvl1pPr>
          </a:lstStyle>
          <a:p>
            <a:fld id="{79273057-1CDC-410A-A9DB-514166AE221D}" type="datetime1">
              <a:rPr lang="nl-NL" smtClean="0"/>
              <a:t>22-10-2019</a:t>
            </a:fld>
            <a:endParaRPr lang="nl-NL" dirty="0"/>
          </a:p>
        </p:txBody>
      </p:sp>
      <p:sp>
        <p:nvSpPr>
          <p:cNvPr id="6" name="Tijdelijke aanduiding voor dianummer 5">
            <a:extLst>
              <a:ext uri="{FF2B5EF4-FFF2-40B4-BE49-F238E27FC236}">
                <a16:creationId xmlns:a16="http://schemas.microsoft.com/office/drawing/2014/main" id="{B78FFF6D-BFA8-4B28-991B-C4BA434BE773}"/>
              </a:ext>
            </a:extLst>
          </p:cNvPr>
          <p:cNvSpPr>
            <a:spLocks noGrp="1"/>
          </p:cNvSpPr>
          <p:nvPr>
            <p:ph type="sldNum" sz="quarter" idx="4"/>
          </p:nvPr>
        </p:nvSpPr>
        <p:spPr>
          <a:xfrm>
            <a:off x="10325101" y="6632575"/>
            <a:ext cx="730250" cy="225425"/>
          </a:xfrm>
          <a:prstGeom prst="rect">
            <a:avLst/>
          </a:prstGeom>
        </p:spPr>
        <p:txBody>
          <a:bodyPr/>
          <a:lstStyle>
            <a:lvl1pPr algn="ctr">
              <a:defRPr sz="900">
                <a:solidFill>
                  <a:schemeClr val="bg1"/>
                </a:solidFill>
                <a:latin typeface="+mj-lt"/>
              </a:defRPr>
            </a:lvl1pPr>
          </a:lstStyle>
          <a:p>
            <a:fld id="{70FA094E-EA30-42E1-81C1-41A5F051B845}" type="slidenum">
              <a:rPr lang="nl-NL" smtClean="0"/>
              <a:pPr/>
              <a:t>‹nr.›</a:t>
            </a:fld>
            <a:endParaRPr lang="nl-NL" dirty="0"/>
          </a:p>
        </p:txBody>
      </p:sp>
    </p:spTree>
    <p:extLst>
      <p:ext uri="{BB962C8B-B14F-4D97-AF65-F5344CB8AC3E}">
        <p14:creationId xmlns:p14="http://schemas.microsoft.com/office/powerpoint/2010/main" val="3704056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F9BCEC4-B93D-4CC9-822D-81E09F155AE0}" type="datetime1">
              <a:rPr lang="nl-NL" smtClean="0"/>
              <a:t>22-10-2019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626F14-7D04-4162-80A4-8DE0D3BC8623}" type="slidenum">
              <a:rPr lang="nl-NL" smtClean="0"/>
              <a:t>‹nr.›</a:t>
            </a:fld>
            <a:endParaRPr lang="nl-NL"/>
          </a:p>
        </p:txBody>
      </p:sp>
    </p:spTree>
    <p:extLst>
      <p:ext uri="{BB962C8B-B14F-4D97-AF65-F5344CB8AC3E}">
        <p14:creationId xmlns:p14="http://schemas.microsoft.com/office/powerpoint/2010/main" val="4126065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CE8D02B-6A5B-624F-AC7B-366AD8C497CC}" type="datetimeFigureOut">
              <a:rPr lang="en-US" smtClean="0"/>
              <a:t>10/22/2019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6FF7802-A348-C243-8A0D-A8ABE6120250}" type="slidenum">
              <a:rPr lang="en-CA" smtClean="0"/>
              <a:t>‹nr.›</a:t>
            </a:fld>
            <a:endParaRPr lang="en-CA"/>
          </a:p>
        </p:txBody>
      </p:sp>
    </p:spTree>
    <p:extLst>
      <p:ext uri="{BB962C8B-B14F-4D97-AF65-F5344CB8AC3E}">
        <p14:creationId xmlns:p14="http://schemas.microsoft.com/office/powerpoint/2010/main" val="3871380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1619434C-8E1F-41D2-AE96-CAF0649754FC}"/>
              </a:ext>
            </a:extLst>
          </p:cNvPr>
          <p:cNvSpPr>
            <a:spLocks noGrp="1"/>
          </p:cNvSpPr>
          <p:nvPr>
            <p:ph type="title"/>
          </p:nvPr>
        </p:nvSpPr>
        <p:spPr/>
        <p:txBody>
          <a:bodyPr/>
          <a:lstStyle/>
          <a:p>
            <a:r>
              <a:rPr lang="nl-NL"/>
              <a:t>Klik om de stijl te bewerken</a:t>
            </a:r>
          </a:p>
        </p:txBody>
      </p:sp>
      <p:sp>
        <p:nvSpPr>
          <p:cNvPr id="31" name="Tijdelijke aanduiding voor tekst 30">
            <a:extLst>
              <a:ext uri="{FF2B5EF4-FFF2-40B4-BE49-F238E27FC236}">
                <a16:creationId xmlns:a16="http://schemas.microsoft.com/office/drawing/2014/main" id="{0DE9E5BD-DBE5-4DEF-9587-1552587B7EC0}"/>
              </a:ext>
            </a:extLst>
          </p:cNvPr>
          <p:cNvSpPr>
            <a:spLocks noGrp="1"/>
          </p:cNvSpPr>
          <p:nvPr>
            <p:ph type="body" sz="quarter" idx="10"/>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grpSp>
        <p:nvGrpSpPr>
          <p:cNvPr id="13" name="Groep 12">
            <a:extLst>
              <a:ext uri="{FF2B5EF4-FFF2-40B4-BE49-F238E27FC236}">
                <a16:creationId xmlns:a16="http://schemas.microsoft.com/office/drawing/2014/main" id="{AB2D9E3F-3DD5-4A7B-A747-5274C7FE4F8C}"/>
              </a:ext>
            </a:extLst>
          </p:cNvPr>
          <p:cNvGrpSpPr/>
          <p:nvPr userDrawn="1"/>
        </p:nvGrpSpPr>
        <p:grpSpPr>
          <a:xfrm>
            <a:off x="-3135086" y="3063964"/>
            <a:ext cx="3135086" cy="4493538"/>
            <a:chOff x="12192000" y="1641564"/>
            <a:chExt cx="3135086" cy="4493538"/>
          </a:xfrm>
        </p:grpSpPr>
        <p:sp>
          <p:nvSpPr>
            <p:cNvPr id="14" name="Tekstvak 13">
              <a:extLst>
                <a:ext uri="{FF2B5EF4-FFF2-40B4-BE49-F238E27FC236}">
                  <a16:creationId xmlns:a16="http://schemas.microsoft.com/office/drawing/2014/main" id="{F5C96DAD-A163-4DF2-B7C6-25C4943BB74D}"/>
                </a:ext>
              </a:extLst>
            </p:cNvPr>
            <p:cNvSpPr txBox="1"/>
            <p:nvPr userDrawn="1"/>
          </p:nvSpPr>
          <p:spPr>
            <a:xfrm>
              <a:off x="12192000" y="1641564"/>
              <a:ext cx="3135086" cy="4493538"/>
            </a:xfrm>
            <a:prstGeom prst="rect">
              <a:avLst/>
            </a:prstGeom>
          </p:spPr>
          <p:txBody>
            <a:bodyPr wrap="square" rtlCol="0">
              <a:spAutoFit/>
            </a:bodyPr>
            <a:lstStyle/>
            <a:p>
              <a:pPr algn="l"/>
              <a:r>
                <a:rPr lang="nl-NL" sz="1100" b="1" dirty="0"/>
                <a:t>TABEL OF GRAFIEK INVOEGEN</a:t>
              </a:r>
            </a:p>
            <a:p>
              <a:pPr algn="l"/>
              <a:endParaRPr lang="nl-NL" sz="1100" b="1" dirty="0"/>
            </a:p>
            <a:p>
              <a:pPr marL="228600" indent="-228600" algn="l">
                <a:buFont typeface="+mj-lt"/>
                <a:buAutoNum type="arabicPeriod"/>
              </a:pPr>
              <a:r>
                <a:rPr lang="nl-NL" sz="1100" b="0" dirty="0"/>
                <a:t>Open het Excel bestand waarvan u de grafiek of tabel gebruiken wilt.</a:t>
              </a:r>
            </a:p>
            <a:p>
              <a:pPr marL="228600" indent="-228600" algn="l">
                <a:buFont typeface="+mj-lt"/>
                <a:buAutoNum type="arabicPeriod"/>
              </a:pPr>
              <a:endParaRPr lang="nl-NL" sz="1100" b="0" dirty="0"/>
            </a:p>
            <a:p>
              <a:pPr marL="228600" indent="-228600" algn="l">
                <a:buFont typeface="+mj-lt"/>
                <a:buAutoNum type="arabicPeriod"/>
              </a:pPr>
              <a:r>
                <a:rPr lang="nl-NL" sz="1100" b="0" dirty="0"/>
                <a:t>Selecteer de grafiek of tabel en kopieer deze (</a:t>
              </a:r>
              <a:r>
                <a:rPr lang="nl-NL" sz="1100" b="1" dirty="0"/>
                <a:t>Ctrl + C</a:t>
              </a:r>
              <a:r>
                <a:rPr lang="nl-NL" sz="1100" b="0" dirty="0"/>
                <a:t>).</a:t>
              </a:r>
            </a:p>
            <a:p>
              <a:pPr marL="228600" indent="-228600" algn="l">
                <a:buFont typeface="+mj-lt"/>
                <a:buAutoNum type="arabicPeriod"/>
              </a:pPr>
              <a:endParaRPr lang="nl-NL" sz="1100" b="0" dirty="0"/>
            </a:p>
            <a:p>
              <a:pPr marL="228600" indent="-228600" algn="l">
                <a:buFont typeface="+mj-lt"/>
                <a:buAutoNum type="arabicPeriod"/>
              </a:pPr>
              <a:r>
                <a:rPr lang="nl-NL" sz="1100" b="0" dirty="0"/>
                <a:t>Ga terug naar PowerPoint en plak de grafiek of tabel in de slide (</a:t>
              </a:r>
              <a:r>
                <a:rPr lang="nl-NL" sz="1100" b="1" dirty="0"/>
                <a:t>Ctrl + V</a:t>
              </a:r>
              <a:r>
                <a:rPr lang="nl-NL" sz="1100" b="0" dirty="0"/>
                <a:t>).</a:t>
              </a:r>
            </a:p>
            <a:p>
              <a:pPr marL="228600" indent="-228600" algn="l">
                <a:buFont typeface="+mj-lt"/>
                <a:buAutoNum type="arabicPeriod"/>
              </a:pPr>
              <a:endParaRPr lang="nl-NL" sz="1100" b="0" dirty="0"/>
            </a:p>
            <a:p>
              <a:pPr marL="228600" indent="-228600" algn="l">
                <a:buFont typeface="+mj-lt"/>
                <a:buAutoNum type="arabicPeriod"/>
              </a:pPr>
              <a:r>
                <a:rPr lang="nl-NL" sz="1100" b="0" dirty="0"/>
                <a:t>Door met de hoeken te slepen kunt u het de gewenste grootte geven.</a:t>
              </a:r>
            </a:p>
            <a:p>
              <a:pPr marL="228600" indent="-228600" algn="l">
                <a:buFont typeface="+mj-lt"/>
                <a:buAutoNum type="arabicPeriod"/>
              </a:pPr>
              <a:endParaRPr lang="nl-NL" sz="1100" b="0" dirty="0"/>
            </a:p>
            <a:p>
              <a:pPr marL="0" indent="0" algn="l">
                <a:buFont typeface="+mj-lt"/>
                <a:buNone/>
              </a:pPr>
              <a:endParaRPr lang="nl-NL" sz="1100" b="1" dirty="0"/>
            </a:p>
            <a:p>
              <a:pPr marL="0" indent="0" algn="l">
                <a:buFont typeface="+mj-lt"/>
                <a:buNone/>
              </a:pPr>
              <a:r>
                <a:rPr lang="nl-NL" sz="1100" b="1" dirty="0"/>
                <a:t>TABEL OF GRAFIEK OPMAKEN</a:t>
              </a:r>
            </a:p>
            <a:p>
              <a:pPr marL="0" indent="0" algn="l">
                <a:buFont typeface="+mj-lt"/>
                <a:buNone/>
              </a:pPr>
              <a:endParaRPr lang="nl-NL" sz="1100" b="1" dirty="0"/>
            </a:p>
            <a:p>
              <a:pPr marL="228600" indent="-228600" algn="l">
                <a:buFont typeface="+mj-lt"/>
                <a:buAutoNum type="arabicPeriod"/>
              </a:pPr>
              <a:r>
                <a:rPr lang="nl-NL" sz="1100" b="0" dirty="0"/>
                <a:t>Selecteer de grafiek of tabel.</a:t>
              </a:r>
            </a:p>
            <a:p>
              <a:pPr marL="228600" indent="-228600" algn="l">
                <a:buFont typeface="+mj-lt"/>
                <a:buAutoNum type="arabicPeriod"/>
              </a:pPr>
              <a:endParaRPr lang="nl-NL" sz="1100" b="0" dirty="0"/>
            </a:p>
            <a:p>
              <a:pPr marL="228600" indent="-228600" algn="l">
                <a:buFont typeface="+mj-lt"/>
                <a:buAutoNum type="arabicPeriod"/>
              </a:pPr>
              <a:r>
                <a:rPr lang="nl-NL" sz="1100" b="0" dirty="0"/>
                <a:t>Druk in de navigatiebalk op </a:t>
              </a:r>
              <a:r>
                <a:rPr lang="nl-NL" sz="1100" b="1" dirty="0"/>
                <a:t>Ontwerpen</a:t>
              </a:r>
              <a:r>
                <a:rPr lang="nl-NL" sz="1100" b="0" dirty="0"/>
                <a:t>. Dit vindt u bij </a:t>
              </a:r>
              <a:r>
                <a:rPr lang="nl-NL" sz="1100" b="1" dirty="0"/>
                <a:t>Hulpmiddelen voor grafieken/tabellen</a:t>
              </a:r>
              <a:r>
                <a:rPr lang="nl-NL" sz="1100" b="0" dirty="0"/>
                <a:t>.</a:t>
              </a:r>
            </a:p>
            <a:p>
              <a:pPr marL="228600" indent="-228600" algn="l">
                <a:buFont typeface="+mj-lt"/>
                <a:buAutoNum type="arabicPeriod"/>
              </a:pPr>
              <a:endParaRPr lang="nl-NL" sz="1100" b="0" dirty="0"/>
            </a:p>
            <a:p>
              <a:pPr marL="228600" indent="-228600" algn="l">
                <a:buFont typeface="+mj-lt"/>
                <a:buAutoNum type="arabicPeriod"/>
              </a:pPr>
              <a:r>
                <a:rPr lang="nl-NL" sz="1100" b="0" dirty="0"/>
                <a:t>Selecteer de gewenste tabel- of grafiekstijl onder </a:t>
              </a:r>
              <a:r>
                <a:rPr lang="nl-NL" sz="1100" b="1" dirty="0"/>
                <a:t>Grafiek/Tabelstijlen</a:t>
              </a:r>
              <a:r>
                <a:rPr lang="nl-NL" sz="1100" b="0" dirty="0"/>
                <a:t>.</a:t>
              </a:r>
            </a:p>
          </p:txBody>
        </p:sp>
        <p:cxnSp>
          <p:nvCxnSpPr>
            <p:cNvPr id="15" name="Rechte verbindingslijn 14">
              <a:extLst>
                <a:ext uri="{FF2B5EF4-FFF2-40B4-BE49-F238E27FC236}">
                  <a16:creationId xmlns:a16="http://schemas.microsoft.com/office/drawing/2014/main" id="{5C7A7B01-05AC-40CE-93FC-D5DD71956116}"/>
                </a:ext>
              </a:extLst>
            </p:cNvPr>
            <p:cNvCxnSpPr/>
            <p:nvPr userDrawn="1"/>
          </p:nvCxnSpPr>
          <p:spPr>
            <a:xfrm>
              <a:off x="12306300" y="4038689"/>
              <a:ext cx="28321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 name="Groep 15">
            <a:extLst>
              <a:ext uri="{FF2B5EF4-FFF2-40B4-BE49-F238E27FC236}">
                <a16:creationId xmlns:a16="http://schemas.microsoft.com/office/drawing/2014/main" id="{70EF3E24-AB2A-405A-9183-60BD511F68C8}"/>
              </a:ext>
            </a:extLst>
          </p:cNvPr>
          <p:cNvGrpSpPr/>
          <p:nvPr userDrawn="1"/>
        </p:nvGrpSpPr>
        <p:grpSpPr>
          <a:xfrm>
            <a:off x="-3135086" y="0"/>
            <a:ext cx="3135086" cy="2800767"/>
            <a:chOff x="-3178629" y="1685107"/>
            <a:chExt cx="3135086" cy="2800767"/>
          </a:xfrm>
        </p:grpSpPr>
        <p:sp>
          <p:nvSpPr>
            <p:cNvPr id="17" name="Tekstvak 16">
              <a:extLst>
                <a:ext uri="{FF2B5EF4-FFF2-40B4-BE49-F238E27FC236}">
                  <a16:creationId xmlns:a16="http://schemas.microsoft.com/office/drawing/2014/main" id="{4E70463C-90DA-48EF-A971-74C7E9517890}"/>
                </a:ext>
              </a:extLst>
            </p:cNvPr>
            <p:cNvSpPr txBox="1"/>
            <p:nvPr userDrawn="1"/>
          </p:nvSpPr>
          <p:spPr>
            <a:xfrm>
              <a:off x="-3178629" y="1685107"/>
              <a:ext cx="3135086" cy="2800767"/>
            </a:xfrm>
            <a:prstGeom prst="rect">
              <a:avLst/>
            </a:prstGeom>
          </p:spPr>
          <p:txBody>
            <a:bodyPr wrap="square" rtlCol="0">
              <a:spAutoFit/>
            </a:bodyPr>
            <a:lstStyle/>
            <a:p>
              <a:pPr algn="l"/>
              <a:r>
                <a:rPr lang="nl-NL" sz="1100" b="1" dirty="0"/>
                <a:t>AFBEELDING INVOEGEN</a:t>
              </a:r>
            </a:p>
            <a:p>
              <a:pPr algn="l"/>
              <a:endParaRPr lang="nl-NL" sz="1100" b="0" dirty="0"/>
            </a:p>
            <a:p>
              <a:pPr marL="228600" indent="-228600" algn="l">
                <a:buFont typeface="+mj-lt"/>
                <a:buAutoNum type="arabicPeriod"/>
              </a:pPr>
              <a:r>
                <a:rPr lang="nl-NL" sz="1100" b="0" dirty="0"/>
                <a:t>Ga naar het tabblad </a:t>
              </a:r>
              <a:r>
                <a:rPr lang="nl-NL" sz="1100" b="1" dirty="0"/>
                <a:t>Invoegen</a:t>
              </a:r>
              <a:r>
                <a:rPr lang="nl-NL" sz="1100" b="0" dirty="0"/>
                <a:t> in de navigatiebalk.</a:t>
              </a:r>
            </a:p>
            <a:p>
              <a:pPr marL="228600" indent="-228600" algn="l">
                <a:buFont typeface="+mj-lt"/>
                <a:buAutoNum type="arabicPeriod"/>
              </a:pPr>
              <a:endParaRPr lang="nl-NL" sz="1100" b="0" dirty="0"/>
            </a:p>
            <a:p>
              <a:pPr marL="228600" indent="-228600" algn="l">
                <a:buFont typeface="+mj-lt"/>
                <a:buAutoNum type="arabicPeriod"/>
              </a:pPr>
              <a:r>
                <a:rPr lang="nl-NL" sz="1100" b="0" dirty="0"/>
                <a:t>Klik op </a:t>
              </a:r>
              <a:r>
                <a:rPr lang="nl-NL" sz="1100" b="1" dirty="0"/>
                <a:t>Afbeeldingen</a:t>
              </a:r>
              <a:r>
                <a:rPr lang="nl-NL" sz="1100" b="0" dirty="0"/>
                <a:t>.</a:t>
              </a:r>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r>
                <a:rPr lang="nl-NL" sz="1100" b="0" dirty="0"/>
                <a:t>Selecteer de gewenste afbeelding en druk op </a:t>
              </a:r>
              <a:r>
                <a:rPr lang="nl-NL" sz="1100" b="1" dirty="0"/>
                <a:t>Openen</a:t>
              </a:r>
              <a:r>
                <a:rPr lang="nl-NL" sz="1100" b="0" dirty="0"/>
                <a:t>.</a:t>
              </a:r>
            </a:p>
            <a:p>
              <a:pPr marL="228600" indent="-228600" algn="l">
                <a:buFont typeface="+mj-lt"/>
                <a:buAutoNum type="arabicPeriod"/>
              </a:pPr>
              <a:endParaRPr lang="nl-NL" sz="11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1100" b="0" dirty="0"/>
                <a:t>Door met de hoeken te slepen kunt u de afbeelding de gewenste grootte geven.</a:t>
              </a:r>
            </a:p>
          </p:txBody>
        </p:sp>
        <p:pic>
          <p:nvPicPr>
            <p:cNvPr id="18" name="Afbeelding 17">
              <a:extLst>
                <a:ext uri="{FF2B5EF4-FFF2-40B4-BE49-F238E27FC236}">
                  <a16:creationId xmlns:a16="http://schemas.microsoft.com/office/drawing/2014/main" id="{B3334544-A1C0-44CF-B7A1-C06F0B3AC4CF}"/>
                </a:ext>
              </a:extLst>
            </p:cNvPr>
            <p:cNvPicPr>
              <a:picLocks noChangeAspect="1"/>
            </p:cNvPicPr>
            <p:nvPr userDrawn="1"/>
          </p:nvPicPr>
          <p:blipFill>
            <a:blip r:embed="rId2"/>
            <a:stretch>
              <a:fillRect/>
            </a:stretch>
          </p:blipFill>
          <p:spPr>
            <a:xfrm>
              <a:off x="-2862717" y="2788104"/>
              <a:ext cx="790575" cy="542925"/>
            </a:xfrm>
            <a:prstGeom prst="rect">
              <a:avLst/>
            </a:prstGeom>
          </p:spPr>
        </p:pic>
      </p:grpSp>
      <p:cxnSp>
        <p:nvCxnSpPr>
          <p:cNvPr id="19" name="Rechte verbindingslijn 18">
            <a:extLst>
              <a:ext uri="{FF2B5EF4-FFF2-40B4-BE49-F238E27FC236}">
                <a16:creationId xmlns:a16="http://schemas.microsoft.com/office/drawing/2014/main" id="{4BB05B14-C49C-4D07-A050-EABD91652B30}"/>
              </a:ext>
            </a:extLst>
          </p:cNvPr>
          <p:cNvCxnSpPr/>
          <p:nvPr userDrawn="1"/>
        </p:nvCxnSpPr>
        <p:spPr>
          <a:xfrm>
            <a:off x="-3020786" y="2895689"/>
            <a:ext cx="28321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ijdelijke aanduiding voor voettekst 4">
            <a:extLst>
              <a:ext uri="{FF2B5EF4-FFF2-40B4-BE49-F238E27FC236}">
                <a16:creationId xmlns:a16="http://schemas.microsoft.com/office/drawing/2014/main" id="{EF8FE7D5-D68D-4694-ACC7-7261117C8979}"/>
              </a:ext>
            </a:extLst>
          </p:cNvPr>
          <p:cNvSpPr>
            <a:spLocks noGrp="1"/>
          </p:cNvSpPr>
          <p:nvPr>
            <p:ph type="ftr" sz="quarter" idx="3"/>
          </p:nvPr>
        </p:nvSpPr>
        <p:spPr>
          <a:xfrm>
            <a:off x="3190702" y="6632574"/>
            <a:ext cx="4114800" cy="225425"/>
          </a:xfrm>
          <a:prstGeom prst="rect">
            <a:avLst/>
          </a:prstGeom>
        </p:spPr>
        <p:txBody>
          <a:bodyPr/>
          <a:lstStyle>
            <a:lvl1pPr>
              <a:defRPr lang="nl-NL" sz="900" kern="1200" dirty="0">
                <a:solidFill>
                  <a:schemeClr val="bg1"/>
                </a:solidFill>
                <a:latin typeface="+mn-lt"/>
                <a:ea typeface="+mn-ea"/>
                <a:cs typeface="+mn-cs"/>
              </a:defRPr>
            </a:lvl1pPr>
          </a:lstStyle>
          <a:p>
            <a:endParaRPr lang="nl-NL" dirty="0"/>
          </a:p>
        </p:txBody>
      </p:sp>
      <p:sp>
        <p:nvSpPr>
          <p:cNvPr id="21" name="Tijdelijke aanduiding voor datum 3">
            <a:extLst>
              <a:ext uri="{FF2B5EF4-FFF2-40B4-BE49-F238E27FC236}">
                <a16:creationId xmlns:a16="http://schemas.microsoft.com/office/drawing/2014/main" id="{B403B48C-C4DE-4817-801F-35498CB76877}"/>
              </a:ext>
            </a:extLst>
          </p:cNvPr>
          <p:cNvSpPr>
            <a:spLocks noGrp="1"/>
          </p:cNvSpPr>
          <p:nvPr>
            <p:ph type="dt" sz="half" idx="2"/>
          </p:nvPr>
        </p:nvSpPr>
        <p:spPr>
          <a:xfrm>
            <a:off x="479426" y="6632575"/>
            <a:ext cx="1050116" cy="225425"/>
          </a:xfrm>
          <a:prstGeom prst="rect">
            <a:avLst/>
          </a:prstGeom>
        </p:spPr>
        <p:txBody>
          <a:bodyPr anchor="ctr"/>
          <a:lstStyle>
            <a:lvl1pPr>
              <a:defRPr sz="900">
                <a:solidFill>
                  <a:schemeClr val="bg1"/>
                </a:solidFill>
                <a:latin typeface="+mj-lt"/>
              </a:defRPr>
            </a:lvl1pPr>
          </a:lstStyle>
          <a:p>
            <a:fld id="{1B660071-A7AF-40D9-A098-8ACBD0343C5A}" type="datetime1">
              <a:rPr lang="nl-NL" smtClean="0"/>
              <a:t>22-10-2019</a:t>
            </a:fld>
            <a:endParaRPr lang="nl-NL" dirty="0"/>
          </a:p>
        </p:txBody>
      </p:sp>
      <p:sp>
        <p:nvSpPr>
          <p:cNvPr id="22" name="Tijdelijke aanduiding voor dianummer 5">
            <a:extLst>
              <a:ext uri="{FF2B5EF4-FFF2-40B4-BE49-F238E27FC236}">
                <a16:creationId xmlns:a16="http://schemas.microsoft.com/office/drawing/2014/main" id="{9FE6A184-84CE-400A-A300-202C79D71228}"/>
              </a:ext>
            </a:extLst>
          </p:cNvPr>
          <p:cNvSpPr>
            <a:spLocks noGrp="1"/>
          </p:cNvSpPr>
          <p:nvPr>
            <p:ph type="sldNum" sz="quarter" idx="4"/>
          </p:nvPr>
        </p:nvSpPr>
        <p:spPr>
          <a:xfrm>
            <a:off x="10325101" y="6632575"/>
            <a:ext cx="730250" cy="225425"/>
          </a:xfrm>
          <a:prstGeom prst="rect">
            <a:avLst/>
          </a:prstGeom>
        </p:spPr>
        <p:txBody>
          <a:bodyPr/>
          <a:lstStyle>
            <a:lvl1pPr algn="ctr">
              <a:defRPr sz="900">
                <a:solidFill>
                  <a:schemeClr val="bg1"/>
                </a:solidFill>
                <a:latin typeface="+mj-lt"/>
              </a:defRPr>
            </a:lvl1pPr>
          </a:lstStyle>
          <a:p>
            <a:fld id="{70FA094E-EA30-42E1-81C1-41A5F051B845}" type="slidenum">
              <a:rPr lang="nl-NL" smtClean="0"/>
              <a:pPr/>
              <a:t>‹nr.›</a:t>
            </a:fld>
            <a:endParaRPr lang="nl-NL" dirty="0"/>
          </a:p>
        </p:txBody>
      </p:sp>
    </p:spTree>
    <p:extLst>
      <p:ext uri="{BB962C8B-B14F-4D97-AF65-F5344CB8AC3E}">
        <p14:creationId xmlns:p14="http://schemas.microsoft.com/office/powerpoint/2010/main" val="350610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7" name="Tijdelijke aanduiding voor tekst 4">
            <a:extLst>
              <a:ext uri="{FF2B5EF4-FFF2-40B4-BE49-F238E27FC236}">
                <a16:creationId xmlns:a16="http://schemas.microsoft.com/office/drawing/2014/main" id="{0F779CFF-3960-4F99-B861-CC23D3403A62}"/>
              </a:ext>
            </a:extLst>
          </p:cNvPr>
          <p:cNvSpPr>
            <a:spLocks noGrp="1"/>
          </p:cNvSpPr>
          <p:nvPr>
            <p:ph type="body" sz="quarter" idx="10"/>
          </p:nvPr>
        </p:nvSpPr>
        <p:spPr>
          <a:xfrm>
            <a:off x="479013" y="1844674"/>
            <a:ext cx="5616987" cy="4105275"/>
          </a:xfrm>
        </p:spPr>
        <p:txBody>
          <a:bodyPr/>
          <a:lstStyle>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tel 11">
            <a:extLst>
              <a:ext uri="{FF2B5EF4-FFF2-40B4-BE49-F238E27FC236}">
                <a16:creationId xmlns:a16="http://schemas.microsoft.com/office/drawing/2014/main" id="{67DE6A42-973E-482B-B2C1-1A9426CE20AD}"/>
              </a:ext>
            </a:extLst>
          </p:cNvPr>
          <p:cNvSpPr>
            <a:spLocks noGrp="1"/>
          </p:cNvSpPr>
          <p:nvPr>
            <p:ph type="title"/>
          </p:nvPr>
        </p:nvSpPr>
        <p:spPr>
          <a:xfrm>
            <a:off x="479426" y="441325"/>
            <a:ext cx="10693399" cy="1116013"/>
          </a:xfrm>
        </p:spPr>
        <p:txBody>
          <a:bodyPr/>
          <a:lstStyle/>
          <a:p>
            <a:r>
              <a:rPr lang="nl-NL"/>
              <a:t>Klik om de stijl te bewerken</a:t>
            </a:r>
          </a:p>
        </p:txBody>
      </p:sp>
      <p:grpSp>
        <p:nvGrpSpPr>
          <p:cNvPr id="17" name="Groep 16">
            <a:extLst>
              <a:ext uri="{FF2B5EF4-FFF2-40B4-BE49-F238E27FC236}">
                <a16:creationId xmlns:a16="http://schemas.microsoft.com/office/drawing/2014/main" id="{3ABA4BA0-604C-4888-9FB1-0DAB2982DEF8}"/>
              </a:ext>
            </a:extLst>
          </p:cNvPr>
          <p:cNvGrpSpPr/>
          <p:nvPr userDrawn="1"/>
        </p:nvGrpSpPr>
        <p:grpSpPr>
          <a:xfrm>
            <a:off x="-3135086" y="3063964"/>
            <a:ext cx="3135086" cy="4493538"/>
            <a:chOff x="12192000" y="1641564"/>
            <a:chExt cx="3135086" cy="4493538"/>
          </a:xfrm>
        </p:grpSpPr>
        <p:sp>
          <p:nvSpPr>
            <p:cNvPr id="18" name="Tekstvak 17">
              <a:extLst>
                <a:ext uri="{FF2B5EF4-FFF2-40B4-BE49-F238E27FC236}">
                  <a16:creationId xmlns:a16="http://schemas.microsoft.com/office/drawing/2014/main" id="{1B2E2422-8A6B-4A0F-BBCD-1F2E9A6572D8}"/>
                </a:ext>
              </a:extLst>
            </p:cNvPr>
            <p:cNvSpPr txBox="1"/>
            <p:nvPr userDrawn="1"/>
          </p:nvSpPr>
          <p:spPr>
            <a:xfrm>
              <a:off x="12192000" y="1641564"/>
              <a:ext cx="3135086" cy="4493538"/>
            </a:xfrm>
            <a:prstGeom prst="rect">
              <a:avLst/>
            </a:prstGeom>
          </p:spPr>
          <p:txBody>
            <a:bodyPr wrap="square" rtlCol="0">
              <a:spAutoFit/>
            </a:bodyPr>
            <a:lstStyle/>
            <a:p>
              <a:pPr algn="l"/>
              <a:r>
                <a:rPr lang="nl-NL" sz="1100" b="1" dirty="0"/>
                <a:t>TABEL OF GRAFIEK INVOEGEN</a:t>
              </a:r>
            </a:p>
            <a:p>
              <a:pPr algn="l"/>
              <a:endParaRPr lang="nl-NL" sz="1100" b="1" dirty="0"/>
            </a:p>
            <a:p>
              <a:pPr marL="228600" indent="-228600" algn="l">
                <a:buFont typeface="+mj-lt"/>
                <a:buAutoNum type="arabicPeriod"/>
              </a:pPr>
              <a:r>
                <a:rPr lang="nl-NL" sz="1100" b="0" dirty="0"/>
                <a:t>Open het Excel bestand waarvan u de grafiek of tabel gebruiken wilt.</a:t>
              </a:r>
            </a:p>
            <a:p>
              <a:pPr marL="228600" indent="-228600" algn="l">
                <a:buFont typeface="+mj-lt"/>
                <a:buAutoNum type="arabicPeriod"/>
              </a:pPr>
              <a:endParaRPr lang="nl-NL" sz="1100" b="0" dirty="0"/>
            </a:p>
            <a:p>
              <a:pPr marL="228600" indent="-228600" algn="l">
                <a:buFont typeface="+mj-lt"/>
                <a:buAutoNum type="arabicPeriod"/>
              </a:pPr>
              <a:r>
                <a:rPr lang="nl-NL" sz="1100" b="0" dirty="0"/>
                <a:t>Selecteer de grafiek of tabel en kopieer deze (</a:t>
              </a:r>
              <a:r>
                <a:rPr lang="nl-NL" sz="1100" b="1" dirty="0"/>
                <a:t>Ctrl + C</a:t>
              </a:r>
              <a:r>
                <a:rPr lang="nl-NL" sz="1100" b="0" dirty="0"/>
                <a:t>).</a:t>
              </a:r>
            </a:p>
            <a:p>
              <a:pPr marL="228600" indent="-228600" algn="l">
                <a:buFont typeface="+mj-lt"/>
                <a:buAutoNum type="arabicPeriod"/>
              </a:pPr>
              <a:endParaRPr lang="nl-NL" sz="1100" b="0" dirty="0"/>
            </a:p>
            <a:p>
              <a:pPr marL="228600" indent="-228600" algn="l">
                <a:buFont typeface="+mj-lt"/>
                <a:buAutoNum type="arabicPeriod"/>
              </a:pPr>
              <a:r>
                <a:rPr lang="nl-NL" sz="1100" b="0" dirty="0"/>
                <a:t>Ga terug naar PowerPoint en plak de grafiek of tabel in de slide (</a:t>
              </a:r>
              <a:r>
                <a:rPr lang="nl-NL" sz="1100" b="1" dirty="0"/>
                <a:t>Ctrl + V</a:t>
              </a:r>
              <a:r>
                <a:rPr lang="nl-NL" sz="1100" b="0" dirty="0"/>
                <a:t>).</a:t>
              </a:r>
            </a:p>
            <a:p>
              <a:pPr marL="228600" indent="-228600" algn="l">
                <a:buFont typeface="+mj-lt"/>
                <a:buAutoNum type="arabicPeriod"/>
              </a:pPr>
              <a:endParaRPr lang="nl-NL" sz="1100" b="0" dirty="0"/>
            </a:p>
            <a:p>
              <a:pPr marL="228600" indent="-228600" algn="l">
                <a:buFont typeface="+mj-lt"/>
                <a:buAutoNum type="arabicPeriod"/>
              </a:pPr>
              <a:r>
                <a:rPr lang="nl-NL" sz="1100" b="0" dirty="0"/>
                <a:t>Door met de hoeken te slepen kunt u het de gewenste grootte geven.</a:t>
              </a:r>
            </a:p>
            <a:p>
              <a:pPr marL="228600" indent="-228600" algn="l">
                <a:buFont typeface="+mj-lt"/>
                <a:buAutoNum type="arabicPeriod"/>
              </a:pPr>
              <a:endParaRPr lang="nl-NL" sz="1100" b="0" dirty="0"/>
            </a:p>
            <a:p>
              <a:pPr marL="0" indent="0" algn="l">
                <a:buFont typeface="+mj-lt"/>
                <a:buNone/>
              </a:pPr>
              <a:endParaRPr lang="nl-NL" sz="1100" b="1" dirty="0"/>
            </a:p>
            <a:p>
              <a:pPr marL="0" indent="0" algn="l">
                <a:buFont typeface="+mj-lt"/>
                <a:buNone/>
              </a:pPr>
              <a:r>
                <a:rPr lang="nl-NL" sz="1100" b="1" dirty="0"/>
                <a:t>TABEL OF GRAFIEK OPMAKEN</a:t>
              </a:r>
            </a:p>
            <a:p>
              <a:pPr marL="0" indent="0" algn="l">
                <a:buFont typeface="+mj-lt"/>
                <a:buNone/>
              </a:pPr>
              <a:endParaRPr lang="nl-NL" sz="1100" b="1" dirty="0"/>
            </a:p>
            <a:p>
              <a:pPr marL="228600" indent="-228600" algn="l">
                <a:buFont typeface="+mj-lt"/>
                <a:buAutoNum type="arabicPeriod"/>
              </a:pPr>
              <a:r>
                <a:rPr lang="nl-NL" sz="1100" b="0" dirty="0"/>
                <a:t>Selecteer de grafiek of tabel.</a:t>
              </a:r>
            </a:p>
            <a:p>
              <a:pPr marL="228600" indent="-228600" algn="l">
                <a:buFont typeface="+mj-lt"/>
                <a:buAutoNum type="arabicPeriod"/>
              </a:pPr>
              <a:endParaRPr lang="nl-NL" sz="1100" b="0" dirty="0"/>
            </a:p>
            <a:p>
              <a:pPr marL="228600" indent="-228600" algn="l">
                <a:buFont typeface="+mj-lt"/>
                <a:buAutoNum type="arabicPeriod"/>
              </a:pPr>
              <a:r>
                <a:rPr lang="nl-NL" sz="1100" b="0" dirty="0"/>
                <a:t>Druk in de navigatiebalk op </a:t>
              </a:r>
              <a:r>
                <a:rPr lang="nl-NL" sz="1100" b="1" dirty="0"/>
                <a:t>Ontwerpen</a:t>
              </a:r>
              <a:r>
                <a:rPr lang="nl-NL" sz="1100" b="0" dirty="0"/>
                <a:t>. Dit vindt u bij </a:t>
              </a:r>
              <a:r>
                <a:rPr lang="nl-NL" sz="1100" b="1" dirty="0"/>
                <a:t>Hulpmiddelen voor grafieken/tabellen</a:t>
              </a:r>
              <a:r>
                <a:rPr lang="nl-NL" sz="1100" b="0" dirty="0"/>
                <a:t>.</a:t>
              </a:r>
            </a:p>
            <a:p>
              <a:pPr marL="228600" indent="-228600" algn="l">
                <a:buFont typeface="+mj-lt"/>
                <a:buAutoNum type="arabicPeriod"/>
              </a:pPr>
              <a:endParaRPr lang="nl-NL" sz="1100" b="0" dirty="0"/>
            </a:p>
            <a:p>
              <a:pPr marL="228600" indent="-228600" algn="l">
                <a:buFont typeface="+mj-lt"/>
                <a:buAutoNum type="arabicPeriod"/>
              </a:pPr>
              <a:r>
                <a:rPr lang="nl-NL" sz="1100" b="0" dirty="0"/>
                <a:t>Selecteer de gewenste tabel- of grafiekstijl onder </a:t>
              </a:r>
              <a:r>
                <a:rPr lang="nl-NL" sz="1100" b="1" dirty="0"/>
                <a:t>Grafiek/Tabelstijlen</a:t>
              </a:r>
              <a:r>
                <a:rPr lang="nl-NL" sz="1100" b="0" dirty="0"/>
                <a:t>.</a:t>
              </a:r>
            </a:p>
          </p:txBody>
        </p:sp>
        <p:cxnSp>
          <p:nvCxnSpPr>
            <p:cNvPr id="19" name="Rechte verbindingslijn 18">
              <a:extLst>
                <a:ext uri="{FF2B5EF4-FFF2-40B4-BE49-F238E27FC236}">
                  <a16:creationId xmlns:a16="http://schemas.microsoft.com/office/drawing/2014/main" id="{4DA8CF88-302F-490D-BD86-178B505BD0D0}"/>
                </a:ext>
              </a:extLst>
            </p:cNvPr>
            <p:cNvCxnSpPr/>
            <p:nvPr userDrawn="1"/>
          </p:nvCxnSpPr>
          <p:spPr>
            <a:xfrm>
              <a:off x="12306300" y="4038689"/>
              <a:ext cx="28321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ep 19">
            <a:extLst>
              <a:ext uri="{FF2B5EF4-FFF2-40B4-BE49-F238E27FC236}">
                <a16:creationId xmlns:a16="http://schemas.microsoft.com/office/drawing/2014/main" id="{4FB10DA7-3491-4A63-A0FA-D00C0CCE28AD}"/>
              </a:ext>
            </a:extLst>
          </p:cNvPr>
          <p:cNvGrpSpPr/>
          <p:nvPr userDrawn="1"/>
        </p:nvGrpSpPr>
        <p:grpSpPr>
          <a:xfrm>
            <a:off x="-3135086" y="0"/>
            <a:ext cx="3135086" cy="2800767"/>
            <a:chOff x="-3178629" y="1685107"/>
            <a:chExt cx="3135086" cy="2800767"/>
          </a:xfrm>
        </p:grpSpPr>
        <p:sp>
          <p:nvSpPr>
            <p:cNvPr id="21" name="Tekstvak 20">
              <a:extLst>
                <a:ext uri="{FF2B5EF4-FFF2-40B4-BE49-F238E27FC236}">
                  <a16:creationId xmlns:a16="http://schemas.microsoft.com/office/drawing/2014/main" id="{DAB7119E-2989-4ED3-8180-003BED0BA464}"/>
                </a:ext>
              </a:extLst>
            </p:cNvPr>
            <p:cNvSpPr txBox="1"/>
            <p:nvPr userDrawn="1"/>
          </p:nvSpPr>
          <p:spPr>
            <a:xfrm>
              <a:off x="-3178629" y="1685107"/>
              <a:ext cx="3135086" cy="2800767"/>
            </a:xfrm>
            <a:prstGeom prst="rect">
              <a:avLst/>
            </a:prstGeom>
          </p:spPr>
          <p:txBody>
            <a:bodyPr wrap="square" rtlCol="0">
              <a:spAutoFit/>
            </a:bodyPr>
            <a:lstStyle/>
            <a:p>
              <a:pPr algn="l"/>
              <a:r>
                <a:rPr lang="nl-NL" sz="1100" b="1" dirty="0"/>
                <a:t>AFBEELDING INVOEGEN</a:t>
              </a:r>
            </a:p>
            <a:p>
              <a:pPr algn="l"/>
              <a:endParaRPr lang="nl-NL" sz="1100" b="0" dirty="0"/>
            </a:p>
            <a:p>
              <a:pPr marL="228600" indent="-228600" algn="l">
                <a:buFont typeface="+mj-lt"/>
                <a:buAutoNum type="arabicPeriod"/>
              </a:pPr>
              <a:r>
                <a:rPr lang="nl-NL" sz="1100" b="0" dirty="0"/>
                <a:t>Ga naar het tabblad </a:t>
              </a:r>
              <a:r>
                <a:rPr lang="nl-NL" sz="1100" b="1" dirty="0"/>
                <a:t>Invoegen</a:t>
              </a:r>
              <a:r>
                <a:rPr lang="nl-NL" sz="1100" b="0" dirty="0"/>
                <a:t> in de navigatiebalk.</a:t>
              </a:r>
            </a:p>
            <a:p>
              <a:pPr marL="228600" indent="-228600" algn="l">
                <a:buFont typeface="+mj-lt"/>
                <a:buAutoNum type="arabicPeriod"/>
              </a:pPr>
              <a:endParaRPr lang="nl-NL" sz="1100" b="0" dirty="0"/>
            </a:p>
            <a:p>
              <a:pPr marL="228600" indent="-228600" algn="l">
                <a:buFont typeface="+mj-lt"/>
                <a:buAutoNum type="arabicPeriod"/>
              </a:pPr>
              <a:r>
                <a:rPr lang="nl-NL" sz="1100" b="0" dirty="0"/>
                <a:t>Klik op </a:t>
              </a:r>
              <a:r>
                <a:rPr lang="nl-NL" sz="1100" b="1" dirty="0"/>
                <a:t>Afbeeldingen</a:t>
              </a:r>
              <a:r>
                <a:rPr lang="nl-NL" sz="1100" b="0" dirty="0"/>
                <a:t>.</a:t>
              </a:r>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r>
                <a:rPr lang="nl-NL" sz="1100" b="0" dirty="0"/>
                <a:t>Selecteer de gewenste afbeelding en druk op </a:t>
              </a:r>
              <a:r>
                <a:rPr lang="nl-NL" sz="1100" b="1" dirty="0"/>
                <a:t>Openen</a:t>
              </a:r>
              <a:r>
                <a:rPr lang="nl-NL" sz="1100" b="0" dirty="0"/>
                <a:t>.</a:t>
              </a:r>
            </a:p>
            <a:p>
              <a:pPr marL="228600" indent="-228600" algn="l">
                <a:buFont typeface="+mj-lt"/>
                <a:buAutoNum type="arabicPeriod"/>
              </a:pPr>
              <a:endParaRPr lang="nl-NL" sz="11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1100" b="0" dirty="0"/>
                <a:t>Door met de hoeken te slepen kunt u de afbeelding de gewenste grootte geven.</a:t>
              </a:r>
            </a:p>
          </p:txBody>
        </p:sp>
        <p:pic>
          <p:nvPicPr>
            <p:cNvPr id="22" name="Afbeelding 21">
              <a:extLst>
                <a:ext uri="{FF2B5EF4-FFF2-40B4-BE49-F238E27FC236}">
                  <a16:creationId xmlns:a16="http://schemas.microsoft.com/office/drawing/2014/main" id="{36B5C4C0-A046-451E-8200-488A03D9BF25}"/>
                </a:ext>
              </a:extLst>
            </p:cNvPr>
            <p:cNvPicPr>
              <a:picLocks noChangeAspect="1"/>
            </p:cNvPicPr>
            <p:nvPr userDrawn="1"/>
          </p:nvPicPr>
          <p:blipFill>
            <a:blip r:embed="rId2"/>
            <a:stretch>
              <a:fillRect/>
            </a:stretch>
          </p:blipFill>
          <p:spPr>
            <a:xfrm>
              <a:off x="-2862717" y="2788104"/>
              <a:ext cx="790575" cy="542925"/>
            </a:xfrm>
            <a:prstGeom prst="rect">
              <a:avLst/>
            </a:prstGeom>
          </p:spPr>
        </p:pic>
      </p:grpSp>
      <p:cxnSp>
        <p:nvCxnSpPr>
          <p:cNvPr id="23" name="Rechte verbindingslijn 22">
            <a:extLst>
              <a:ext uri="{FF2B5EF4-FFF2-40B4-BE49-F238E27FC236}">
                <a16:creationId xmlns:a16="http://schemas.microsoft.com/office/drawing/2014/main" id="{F37253DE-7706-4742-9344-ED710C7D2227}"/>
              </a:ext>
            </a:extLst>
          </p:cNvPr>
          <p:cNvCxnSpPr/>
          <p:nvPr userDrawn="1"/>
        </p:nvCxnSpPr>
        <p:spPr>
          <a:xfrm>
            <a:off x="-3020786" y="2895689"/>
            <a:ext cx="28321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ijdelijke aanduiding voor voettekst 4">
            <a:extLst>
              <a:ext uri="{FF2B5EF4-FFF2-40B4-BE49-F238E27FC236}">
                <a16:creationId xmlns:a16="http://schemas.microsoft.com/office/drawing/2014/main" id="{C2B68175-1AA7-4602-BCCB-3F884A337D06}"/>
              </a:ext>
            </a:extLst>
          </p:cNvPr>
          <p:cNvSpPr>
            <a:spLocks noGrp="1"/>
          </p:cNvSpPr>
          <p:nvPr>
            <p:ph type="ftr" sz="quarter" idx="3"/>
          </p:nvPr>
        </p:nvSpPr>
        <p:spPr>
          <a:xfrm>
            <a:off x="3190702" y="6632574"/>
            <a:ext cx="4114800" cy="225425"/>
          </a:xfrm>
          <a:prstGeom prst="rect">
            <a:avLst/>
          </a:prstGeom>
        </p:spPr>
        <p:txBody>
          <a:bodyPr/>
          <a:lstStyle>
            <a:lvl1pPr>
              <a:defRPr lang="nl-NL" sz="900" kern="1200" dirty="0">
                <a:solidFill>
                  <a:schemeClr val="bg1"/>
                </a:solidFill>
                <a:latin typeface="+mn-lt"/>
                <a:ea typeface="+mn-ea"/>
                <a:cs typeface="+mn-cs"/>
              </a:defRPr>
            </a:lvl1pPr>
          </a:lstStyle>
          <a:p>
            <a:endParaRPr lang="nl-NL" dirty="0"/>
          </a:p>
        </p:txBody>
      </p:sp>
      <p:sp>
        <p:nvSpPr>
          <p:cNvPr id="25" name="Tijdelijke aanduiding voor datum 3">
            <a:extLst>
              <a:ext uri="{FF2B5EF4-FFF2-40B4-BE49-F238E27FC236}">
                <a16:creationId xmlns:a16="http://schemas.microsoft.com/office/drawing/2014/main" id="{F53C9762-8991-4F52-A3B7-E21A72B646E5}"/>
              </a:ext>
            </a:extLst>
          </p:cNvPr>
          <p:cNvSpPr>
            <a:spLocks noGrp="1"/>
          </p:cNvSpPr>
          <p:nvPr>
            <p:ph type="dt" sz="half" idx="2"/>
          </p:nvPr>
        </p:nvSpPr>
        <p:spPr>
          <a:xfrm>
            <a:off x="479426" y="6632575"/>
            <a:ext cx="1050116" cy="225425"/>
          </a:xfrm>
          <a:prstGeom prst="rect">
            <a:avLst/>
          </a:prstGeom>
        </p:spPr>
        <p:txBody>
          <a:bodyPr anchor="ctr"/>
          <a:lstStyle>
            <a:lvl1pPr>
              <a:defRPr sz="900">
                <a:solidFill>
                  <a:schemeClr val="bg1"/>
                </a:solidFill>
                <a:latin typeface="+mj-lt"/>
              </a:defRPr>
            </a:lvl1pPr>
          </a:lstStyle>
          <a:p>
            <a:fld id="{82734BDA-D7F9-417F-8F48-194A320BA2DD}" type="datetime1">
              <a:rPr lang="nl-NL" smtClean="0"/>
              <a:t>22-10-2019</a:t>
            </a:fld>
            <a:endParaRPr lang="nl-NL" dirty="0"/>
          </a:p>
        </p:txBody>
      </p:sp>
      <p:sp>
        <p:nvSpPr>
          <p:cNvPr id="26" name="Tijdelijke aanduiding voor dianummer 5">
            <a:extLst>
              <a:ext uri="{FF2B5EF4-FFF2-40B4-BE49-F238E27FC236}">
                <a16:creationId xmlns:a16="http://schemas.microsoft.com/office/drawing/2014/main" id="{C1E5506C-0A22-45C4-BE1D-EF5463E10D7F}"/>
              </a:ext>
            </a:extLst>
          </p:cNvPr>
          <p:cNvSpPr>
            <a:spLocks noGrp="1"/>
          </p:cNvSpPr>
          <p:nvPr>
            <p:ph type="sldNum" sz="quarter" idx="4"/>
          </p:nvPr>
        </p:nvSpPr>
        <p:spPr>
          <a:xfrm>
            <a:off x="10325101" y="6632575"/>
            <a:ext cx="730250" cy="225425"/>
          </a:xfrm>
          <a:prstGeom prst="rect">
            <a:avLst/>
          </a:prstGeom>
        </p:spPr>
        <p:txBody>
          <a:bodyPr/>
          <a:lstStyle>
            <a:lvl1pPr algn="ctr">
              <a:defRPr sz="900">
                <a:solidFill>
                  <a:schemeClr val="bg1"/>
                </a:solidFill>
                <a:latin typeface="+mj-lt"/>
              </a:defRPr>
            </a:lvl1pPr>
          </a:lstStyle>
          <a:p>
            <a:fld id="{70FA094E-EA30-42E1-81C1-41A5F051B845}" type="slidenum">
              <a:rPr lang="nl-NL" smtClean="0"/>
              <a:pPr/>
              <a:t>‹nr.›</a:t>
            </a:fld>
            <a:endParaRPr lang="nl-NL" dirty="0"/>
          </a:p>
        </p:txBody>
      </p:sp>
    </p:spTree>
    <p:extLst>
      <p:ext uri="{BB962C8B-B14F-4D97-AF65-F5344CB8AC3E}">
        <p14:creationId xmlns:p14="http://schemas.microsoft.com/office/powerpoint/2010/main" val="229862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08B42-2577-45F2-89E6-58EED8B01FD2}"/>
              </a:ext>
            </a:extLst>
          </p:cNvPr>
          <p:cNvSpPr>
            <a:spLocks noGrp="1"/>
          </p:cNvSpPr>
          <p:nvPr>
            <p:ph type="title"/>
          </p:nvPr>
        </p:nvSpPr>
        <p:spPr>
          <a:xfrm>
            <a:off x="479425" y="1844675"/>
            <a:ext cx="10693400" cy="2852737"/>
          </a:xfrm>
          <a:prstGeom prst="rect">
            <a:avLst/>
          </a:prstGeom>
        </p:spPr>
        <p:txBody>
          <a:bodyPr anchor="b">
            <a:normAutofit/>
          </a:bodyPr>
          <a:lstStyle>
            <a:lvl1pPr>
              <a:defRPr sz="4800"/>
            </a:lvl1pPr>
          </a:lstStyle>
          <a:p>
            <a:r>
              <a:rPr lang="nl-NL"/>
              <a:t>Klik om de stijl te bewerken</a:t>
            </a:r>
            <a:endParaRPr lang="nl-NL" dirty="0"/>
          </a:p>
        </p:txBody>
      </p:sp>
      <p:sp>
        <p:nvSpPr>
          <p:cNvPr id="3" name="Tijdelijke aanduiding voor tekst 2">
            <a:extLst>
              <a:ext uri="{FF2B5EF4-FFF2-40B4-BE49-F238E27FC236}">
                <a16:creationId xmlns:a16="http://schemas.microsoft.com/office/drawing/2014/main" id="{204FB934-4E9F-4D8D-86FA-9BFA773B14D8}"/>
              </a:ext>
            </a:extLst>
          </p:cNvPr>
          <p:cNvSpPr>
            <a:spLocks noGrp="1"/>
          </p:cNvSpPr>
          <p:nvPr>
            <p:ph type="body" idx="1"/>
          </p:nvPr>
        </p:nvSpPr>
        <p:spPr>
          <a:xfrm>
            <a:off x="479425" y="4742867"/>
            <a:ext cx="10693400" cy="120708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voettekst 4">
            <a:extLst>
              <a:ext uri="{FF2B5EF4-FFF2-40B4-BE49-F238E27FC236}">
                <a16:creationId xmlns:a16="http://schemas.microsoft.com/office/drawing/2014/main" id="{C11F3541-9143-42ED-B3C3-316F038B2CC5}"/>
              </a:ext>
            </a:extLst>
          </p:cNvPr>
          <p:cNvSpPr>
            <a:spLocks noGrp="1"/>
          </p:cNvSpPr>
          <p:nvPr>
            <p:ph type="ftr" sz="quarter" idx="3"/>
          </p:nvPr>
        </p:nvSpPr>
        <p:spPr>
          <a:xfrm>
            <a:off x="3190702" y="6632574"/>
            <a:ext cx="4114800" cy="225425"/>
          </a:xfrm>
          <a:prstGeom prst="rect">
            <a:avLst/>
          </a:prstGeom>
        </p:spPr>
        <p:txBody>
          <a:bodyPr/>
          <a:lstStyle>
            <a:lvl1pPr>
              <a:defRPr lang="nl-NL" sz="900" kern="1200" dirty="0">
                <a:solidFill>
                  <a:schemeClr val="bg1"/>
                </a:solidFill>
                <a:latin typeface="+mn-lt"/>
                <a:ea typeface="+mn-ea"/>
                <a:cs typeface="+mn-cs"/>
              </a:defRPr>
            </a:lvl1pPr>
          </a:lstStyle>
          <a:p>
            <a:endParaRPr lang="nl-NL" dirty="0"/>
          </a:p>
        </p:txBody>
      </p:sp>
      <p:sp>
        <p:nvSpPr>
          <p:cNvPr id="5" name="Tijdelijke aanduiding voor datum 3">
            <a:extLst>
              <a:ext uri="{FF2B5EF4-FFF2-40B4-BE49-F238E27FC236}">
                <a16:creationId xmlns:a16="http://schemas.microsoft.com/office/drawing/2014/main" id="{92EDCD9A-8AA8-46A7-99B0-DFC747060EBA}"/>
              </a:ext>
            </a:extLst>
          </p:cNvPr>
          <p:cNvSpPr>
            <a:spLocks noGrp="1"/>
          </p:cNvSpPr>
          <p:nvPr>
            <p:ph type="dt" sz="half" idx="2"/>
          </p:nvPr>
        </p:nvSpPr>
        <p:spPr>
          <a:xfrm>
            <a:off x="479426" y="6632575"/>
            <a:ext cx="1050116" cy="225425"/>
          </a:xfrm>
          <a:prstGeom prst="rect">
            <a:avLst/>
          </a:prstGeom>
        </p:spPr>
        <p:txBody>
          <a:bodyPr anchor="ctr"/>
          <a:lstStyle>
            <a:lvl1pPr>
              <a:defRPr sz="900">
                <a:solidFill>
                  <a:schemeClr val="bg1"/>
                </a:solidFill>
                <a:latin typeface="+mj-lt"/>
              </a:defRPr>
            </a:lvl1pPr>
          </a:lstStyle>
          <a:p>
            <a:fld id="{3404F6F4-707E-4B91-9185-1D34EEB7A381}" type="datetime1">
              <a:rPr lang="nl-NL" smtClean="0"/>
              <a:t>22-10-2019</a:t>
            </a:fld>
            <a:endParaRPr lang="nl-NL" dirty="0"/>
          </a:p>
        </p:txBody>
      </p:sp>
      <p:sp>
        <p:nvSpPr>
          <p:cNvPr id="6" name="Tijdelijke aanduiding voor dianummer 5">
            <a:extLst>
              <a:ext uri="{FF2B5EF4-FFF2-40B4-BE49-F238E27FC236}">
                <a16:creationId xmlns:a16="http://schemas.microsoft.com/office/drawing/2014/main" id="{5261621B-F9CC-47C9-A6EA-CEF3495FDBBE}"/>
              </a:ext>
            </a:extLst>
          </p:cNvPr>
          <p:cNvSpPr>
            <a:spLocks noGrp="1"/>
          </p:cNvSpPr>
          <p:nvPr>
            <p:ph type="sldNum" sz="quarter" idx="4"/>
          </p:nvPr>
        </p:nvSpPr>
        <p:spPr>
          <a:xfrm>
            <a:off x="10325101" y="6632575"/>
            <a:ext cx="730250" cy="225425"/>
          </a:xfrm>
          <a:prstGeom prst="rect">
            <a:avLst/>
          </a:prstGeom>
        </p:spPr>
        <p:txBody>
          <a:bodyPr/>
          <a:lstStyle>
            <a:lvl1pPr algn="ctr">
              <a:defRPr sz="900">
                <a:solidFill>
                  <a:schemeClr val="bg1"/>
                </a:solidFill>
                <a:latin typeface="+mj-lt"/>
              </a:defRPr>
            </a:lvl1pPr>
          </a:lstStyle>
          <a:p>
            <a:fld id="{70FA094E-EA30-42E1-81C1-41A5F051B845}" type="slidenum">
              <a:rPr lang="nl-NL" smtClean="0"/>
              <a:pPr/>
              <a:t>‹nr.›</a:t>
            </a:fld>
            <a:endParaRPr lang="nl-NL" dirty="0"/>
          </a:p>
        </p:txBody>
      </p:sp>
    </p:spTree>
    <p:extLst>
      <p:ext uri="{BB962C8B-B14F-4D97-AF65-F5344CB8AC3E}">
        <p14:creationId xmlns:p14="http://schemas.microsoft.com/office/powerpoint/2010/main" val="377932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lmpj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833143A2-627E-413D-9FC1-EB1EF81971BF}"/>
              </a:ext>
            </a:extLst>
          </p:cNvPr>
          <p:cNvSpPr>
            <a:spLocks noGrp="1"/>
          </p:cNvSpPr>
          <p:nvPr>
            <p:ph type="media" sz="quarter" idx="13"/>
          </p:nvPr>
        </p:nvSpPr>
        <p:spPr>
          <a:xfrm>
            <a:off x="0" y="0"/>
            <a:ext cx="12192000" cy="6632575"/>
          </a:xfrm>
          <a:prstGeom prst="rect">
            <a:avLst/>
          </a:prstGeom>
          <a:noFill/>
        </p:spPr>
        <p:txBody>
          <a:bodyPr anchor="t" anchorCtr="0">
            <a:normAutofit/>
          </a:bodyPr>
          <a:lstStyle/>
          <a:p>
            <a:r>
              <a:rPr lang="nl-NL"/>
              <a:t>Klik op het pictogram als u media wilt toevoegen</a:t>
            </a:r>
            <a:endParaRPr lang="nl-NL" dirty="0"/>
          </a:p>
        </p:txBody>
      </p:sp>
      <p:grpSp>
        <p:nvGrpSpPr>
          <p:cNvPr id="2" name="Groep 1">
            <a:extLst>
              <a:ext uri="{FF2B5EF4-FFF2-40B4-BE49-F238E27FC236}">
                <a16:creationId xmlns:a16="http://schemas.microsoft.com/office/drawing/2014/main" id="{E8BF32AE-6C2E-4FA6-9C56-1324D9AA2410}"/>
              </a:ext>
            </a:extLst>
          </p:cNvPr>
          <p:cNvGrpSpPr/>
          <p:nvPr userDrawn="1"/>
        </p:nvGrpSpPr>
        <p:grpSpPr>
          <a:xfrm>
            <a:off x="-3541260" y="0"/>
            <a:ext cx="3408136" cy="2462213"/>
            <a:chOff x="12192000" y="1844675"/>
            <a:chExt cx="3408136" cy="2462213"/>
          </a:xfrm>
        </p:grpSpPr>
        <p:sp>
          <p:nvSpPr>
            <p:cNvPr id="9" name="Tekstvak 8">
              <a:extLst>
                <a:ext uri="{FF2B5EF4-FFF2-40B4-BE49-F238E27FC236}">
                  <a16:creationId xmlns:a16="http://schemas.microsoft.com/office/drawing/2014/main" id="{FD7494EF-D34F-44B2-99A7-125B93C96A56}"/>
                </a:ext>
              </a:extLst>
            </p:cNvPr>
            <p:cNvSpPr txBox="1"/>
            <p:nvPr userDrawn="1"/>
          </p:nvSpPr>
          <p:spPr>
            <a:xfrm>
              <a:off x="12192000" y="1844675"/>
              <a:ext cx="3135086" cy="2462213"/>
            </a:xfrm>
            <a:prstGeom prst="rect">
              <a:avLst/>
            </a:prstGeom>
          </p:spPr>
          <p:txBody>
            <a:bodyPr wrap="square" rtlCol="0">
              <a:spAutoFit/>
            </a:bodyPr>
            <a:lstStyle/>
            <a:p>
              <a:pPr algn="l"/>
              <a:r>
                <a:rPr lang="nl-NL" sz="1100" b="1" dirty="0"/>
                <a:t>FILMPJE INVOEGEN VANAF PC</a:t>
              </a:r>
            </a:p>
            <a:p>
              <a:pPr algn="l"/>
              <a:endParaRPr lang="nl-NL" sz="1100" b="1" dirty="0"/>
            </a:p>
            <a:p>
              <a:pPr marL="228600" indent="-228600" algn="l">
                <a:buFont typeface="+mj-lt"/>
                <a:buAutoNum type="arabicPeriod"/>
              </a:pPr>
              <a:r>
                <a:rPr lang="nl-NL" sz="1100" b="0" dirty="0"/>
                <a:t>Klik op het pictogram in het midden van de dia, welke hiernaast is afgebeeld.</a:t>
              </a:r>
            </a:p>
            <a:p>
              <a:pPr marL="228600" indent="-228600" algn="l">
                <a:buFont typeface="+mj-lt"/>
                <a:buAutoNum type="arabicPeriod"/>
              </a:pPr>
              <a:endParaRPr lang="nl-NL" sz="1100" b="0" dirty="0"/>
            </a:p>
            <a:p>
              <a:pPr marL="228600" indent="-228600" algn="l">
                <a:buFont typeface="+mj-lt"/>
                <a:buAutoNum type="arabicPeriod"/>
              </a:pPr>
              <a:r>
                <a:rPr lang="nl-NL" sz="1100" b="0" dirty="0"/>
                <a:t>Klik op </a:t>
              </a:r>
              <a:r>
                <a:rPr lang="nl-NL" sz="1100" b="1" dirty="0"/>
                <a:t>Bladeren</a:t>
              </a:r>
              <a:r>
                <a:rPr lang="nl-NL" sz="1100" b="0" dirty="0"/>
                <a:t> en zoek de in te voegen video. </a:t>
              </a:r>
            </a:p>
            <a:p>
              <a:pPr marL="228600" indent="-228600" algn="l">
                <a:buFont typeface="+mj-lt"/>
                <a:buAutoNum type="arabicPeriod"/>
              </a:pPr>
              <a:endParaRPr lang="nl-NL" sz="1100" b="0" dirty="0"/>
            </a:p>
            <a:p>
              <a:pPr marL="228600" indent="-228600" algn="l">
                <a:buFont typeface="+mj-lt"/>
                <a:buAutoNum type="arabicPeriod"/>
              </a:pPr>
              <a:r>
                <a:rPr lang="nl-NL" sz="1100" b="0" dirty="0"/>
                <a:t>Klik op </a:t>
              </a:r>
              <a:r>
                <a:rPr lang="nl-NL" sz="1100" b="1" dirty="0"/>
                <a:t>Invoegen</a:t>
              </a:r>
              <a:r>
                <a:rPr lang="nl-NL" sz="1100" b="0" dirty="0"/>
                <a:t>.</a:t>
              </a:r>
              <a:endParaRPr lang="nl-NL" sz="1100" b="1" dirty="0"/>
            </a:p>
            <a:p>
              <a:pPr marL="228600" indent="-228600" algn="l">
                <a:buFont typeface="+mj-lt"/>
                <a:buAutoNum type="arabicPeriod"/>
              </a:pPr>
              <a:endParaRPr lang="nl-NL" sz="1100" b="0" dirty="0"/>
            </a:p>
            <a:p>
              <a:pPr marL="228600" indent="-228600" algn="l">
                <a:buFont typeface="+mj-lt"/>
                <a:buAutoNum type="arabicPeriod"/>
              </a:pPr>
              <a:r>
                <a:rPr lang="nl-NL" sz="1100" b="0" dirty="0"/>
                <a:t>Het filmpje is nu ingevoegd. Door met de hoeken te slepen kunt u de afmetingen van het filmpje bepalen.</a:t>
              </a:r>
            </a:p>
          </p:txBody>
        </p:sp>
        <p:pic>
          <p:nvPicPr>
            <p:cNvPr id="10" name="Afbeelding 9">
              <a:extLst>
                <a:ext uri="{FF2B5EF4-FFF2-40B4-BE49-F238E27FC236}">
                  <a16:creationId xmlns:a16="http://schemas.microsoft.com/office/drawing/2014/main" id="{A8FE9F15-23B5-4315-BB9D-DCD85235680A}"/>
                </a:ext>
              </a:extLst>
            </p:cNvPr>
            <p:cNvPicPr>
              <a:picLocks noChangeAspect="1"/>
            </p:cNvPicPr>
            <p:nvPr userDrawn="1"/>
          </p:nvPicPr>
          <p:blipFill>
            <a:blip r:embed="rId3"/>
            <a:stretch>
              <a:fillRect/>
            </a:stretch>
          </p:blipFill>
          <p:spPr>
            <a:xfrm>
              <a:off x="15225486" y="2196500"/>
              <a:ext cx="361950" cy="371475"/>
            </a:xfrm>
            <a:prstGeom prst="rect">
              <a:avLst/>
            </a:prstGeom>
          </p:spPr>
        </p:pic>
        <p:pic>
          <p:nvPicPr>
            <p:cNvPr id="11" name="Afbeelding 10">
              <a:extLst>
                <a:ext uri="{FF2B5EF4-FFF2-40B4-BE49-F238E27FC236}">
                  <a16:creationId xmlns:a16="http://schemas.microsoft.com/office/drawing/2014/main" id="{87ABA192-60E8-4D14-B74C-6A3379F7E630}"/>
                </a:ext>
              </a:extLst>
            </p:cNvPr>
            <p:cNvPicPr>
              <a:picLocks noChangeAspect="1"/>
            </p:cNvPicPr>
            <p:nvPr userDrawn="1"/>
          </p:nvPicPr>
          <p:blipFill>
            <a:blip r:embed="rId4"/>
            <a:stretch>
              <a:fillRect/>
            </a:stretch>
          </p:blipFill>
          <p:spPr>
            <a:xfrm>
              <a:off x="14952436" y="2919800"/>
              <a:ext cx="647700" cy="266700"/>
            </a:xfrm>
            <a:prstGeom prst="rect">
              <a:avLst/>
            </a:prstGeom>
          </p:spPr>
        </p:pic>
        <p:pic>
          <p:nvPicPr>
            <p:cNvPr id="12" name="Afbeelding 11">
              <a:extLst>
                <a:ext uri="{FF2B5EF4-FFF2-40B4-BE49-F238E27FC236}">
                  <a16:creationId xmlns:a16="http://schemas.microsoft.com/office/drawing/2014/main" id="{6E0C8C36-B5E3-4215-8A8F-41F653C66690}"/>
                </a:ext>
              </a:extLst>
            </p:cNvPr>
            <p:cNvPicPr>
              <a:picLocks noChangeAspect="1"/>
            </p:cNvPicPr>
            <p:nvPr userDrawn="1"/>
          </p:nvPicPr>
          <p:blipFill>
            <a:blip r:embed="rId5"/>
            <a:stretch>
              <a:fillRect/>
            </a:stretch>
          </p:blipFill>
          <p:spPr>
            <a:xfrm>
              <a:off x="14714311" y="3368206"/>
              <a:ext cx="885825" cy="285750"/>
            </a:xfrm>
            <a:prstGeom prst="rect">
              <a:avLst/>
            </a:prstGeom>
          </p:spPr>
        </p:pic>
      </p:grpSp>
      <p:sp>
        <p:nvSpPr>
          <p:cNvPr id="14" name="Tekstvak 13">
            <a:extLst>
              <a:ext uri="{FF2B5EF4-FFF2-40B4-BE49-F238E27FC236}">
                <a16:creationId xmlns:a16="http://schemas.microsoft.com/office/drawing/2014/main" id="{492B7CF1-C7D2-4EE6-ADB4-EB0848D288AA}"/>
              </a:ext>
            </a:extLst>
          </p:cNvPr>
          <p:cNvSpPr txBox="1"/>
          <p:nvPr userDrawn="1"/>
        </p:nvSpPr>
        <p:spPr>
          <a:xfrm>
            <a:off x="-3541260" y="2703016"/>
            <a:ext cx="3135086" cy="5432256"/>
          </a:xfrm>
          <a:prstGeom prst="rect">
            <a:avLst/>
          </a:prstGeom>
        </p:spPr>
        <p:txBody>
          <a:bodyPr wrap="square" rtlCol="0">
            <a:spAutoFit/>
          </a:bodyPr>
          <a:lstStyle/>
          <a:p>
            <a:pPr algn="l"/>
            <a:r>
              <a:rPr lang="nl-NL" sz="1100" b="1" dirty="0"/>
              <a:t>FILMPJE INVOEGEN VAN YOUTUBE</a:t>
            </a:r>
          </a:p>
          <a:p>
            <a:pPr algn="l"/>
            <a:endParaRPr lang="nl-NL" sz="1100" b="1" dirty="0"/>
          </a:p>
          <a:p>
            <a:pPr marL="228600" indent="-228600" algn="l">
              <a:buFont typeface="+mj-lt"/>
              <a:buAutoNum type="arabicPeriod"/>
            </a:pPr>
            <a:r>
              <a:rPr lang="nl-NL" sz="1100" b="0" dirty="0"/>
              <a:t>Ga in uw browser naar het YouTube-filmpje dat u wilt invoegen en klik op </a:t>
            </a:r>
            <a:r>
              <a:rPr lang="nl-NL" sz="1100" b="1" dirty="0"/>
              <a:t>Delen</a:t>
            </a:r>
            <a:r>
              <a:rPr lang="nl-NL" sz="1100" b="0" dirty="0"/>
              <a:t>. Dit staat onder het filmpje.</a:t>
            </a:r>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r>
              <a:rPr lang="nl-NL" sz="1100" b="0" dirty="0"/>
              <a:t>Klik onder het kopje </a:t>
            </a:r>
            <a:r>
              <a:rPr lang="nl-NL" sz="1100" b="0" i="1" dirty="0"/>
              <a:t>Een link delen </a:t>
            </a:r>
            <a:r>
              <a:rPr lang="nl-NL" sz="1100" b="0" i="0" dirty="0"/>
              <a:t>op </a:t>
            </a:r>
            <a:r>
              <a:rPr lang="nl-NL" sz="1100" b="1" i="0" dirty="0"/>
              <a:t>Insluiten</a:t>
            </a:r>
            <a:r>
              <a:rPr lang="nl-NL" sz="1100" b="0" i="0" dirty="0"/>
              <a:t> en kopieer de link welke aangeduid wordt met &lt;</a:t>
            </a:r>
            <a:r>
              <a:rPr lang="nl-NL" sz="1100" b="0" i="0" dirty="0" err="1"/>
              <a:t>iframe</a:t>
            </a:r>
            <a:r>
              <a:rPr lang="nl-NL" sz="1100" b="0" i="0" dirty="0"/>
              <a:t> … &lt;/</a:t>
            </a:r>
            <a:r>
              <a:rPr lang="nl-NL" sz="1100" b="0" i="0" dirty="0" err="1"/>
              <a:t>iframe</a:t>
            </a:r>
            <a:r>
              <a:rPr lang="nl-NL" sz="1100" b="0" i="0" dirty="0"/>
              <a:t>&gt;.</a:t>
            </a: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r>
              <a:rPr lang="nl-NL" sz="1100" b="0" dirty="0"/>
              <a:t>Klik in PowerPoint op het pictogram in het midden van de dia, welke hiernaast is afgebeeld en plak de link bij </a:t>
            </a:r>
            <a:r>
              <a:rPr lang="nl-NL" sz="1100" b="1" dirty="0"/>
              <a:t>Via de insluitcode van een video</a:t>
            </a:r>
            <a:r>
              <a:rPr lang="nl-NL" sz="1100" b="0" dirty="0"/>
              <a:t> en druk op Enter.</a:t>
            </a:r>
          </a:p>
          <a:p>
            <a:pPr marL="228600" indent="-228600" algn="l">
              <a:buFont typeface="+mj-lt"/>
              <a:buAutoNum type="arabicPeriod"/>
            </a:pPr>
            <a:endParaRPr lang="nl-NL" sz="1100" b="0" dirty="0"/>
          </a:p>
          <a:p>
            <a:pPr marL="228600" indent="-228600" algn="l">
              <a:buFont typeface="+mj-lt"/>
              <a:buAutoNum type="arabicPeriod"/>
            </a:pPr>
            <a:r>
              <a:rPr lang="nl-NL" sz="1100" b="0" i="0" kern="1200" dirty="0">
                <a:solidFill>
                  <a:schemeClr val="tx1"/>
                </a:solidFill>
                <a:effectLst/>
                <a:latin typeface="+mn-lt"/>
                <a:ea typeface="+mn-ea"/>
                <a:cs typeface="+mn-cs"/>
              </a:rPr>
              <a:t>Als u een voorbeeld van de video op uw dia wilt bekijken, klikt u met de rechtermuisknop op het videokader, selecteert u </a:t>
            </a:r>
            <a:r>
              <a:rPr lang="nl-NL" sz="1100" b="1" i="0" kern="1200" dirty="0">
                <a:solidFill>
                  <a:schemeClr val="tx1"/>
                </a:solidFill>
                <a:effectLst/>
                <a:latin typeface="+mn-lt"/>
                <a:ea typeface="+mn-ea"/>
                <a:cs typeface="+mn-cs"/>
              </a:rPr>
              <a:t>Voorbeeld</a:t>
            </a:r>
            <a:r>
              <a:rPr lang="nl-NL" sz="1100" b="0" i="0" kern="1200" dirty="0">
                <a:solidFill>
                  <a:schemeClr val="tx1"/>
                </a:solidFill>
                <a:effectLst/>
                <a:latin typeface="+mn-lt"/>
                <a:ea typeface="+mn-ea"/>
                <a:cs typeface="+mn-cs"/>
              </a:rPr>
              <a:t> en klikt u vervolgens op de afspeelknop op de video.</a:t>
            </a:r>
            <a:endParaRPr lang="nl-NL" sz="800" b="0" dirty="0"/>
          </a:p>
        </p:txBody>
      </p:sp>
      <p:pic>
        <p:nvPicPr>
          <p:cNvPr id="15" name="Afbeelding 14">
            <a:extLst>
              <a:ext uri="{FF2B5EF4-FFF2-40B4-BE49-F238E27FC236}">
                <a16:creationId xmlns:a16="http://schemas.microsoft.com/office/drawing/2014/main" id="{DC135750-D247-4E06-8501-0E4E5147BA4D}"/>
              </a:ext>
            </a:extLst>
          </p:cNvPr>
          <p:cNvPicPr>
            <a:picLocks noChangeAspect="1"/>
          </p:cNvPicPr>
          <p:nvPr userDrawn="1"/>
        </p:nvPicPr>
        <p:blipFill>
          <a:blip r:embed="rId3"/>
          <a:stretch>
            <a:fillRect/>
          </a:stretch>
        </p:blipFill>
        <p:spPr>
          <a:xfrm>
            <a:off x="-507774" y="6070600"/>
            <a:ext cx="361950" cy="371475"/>
          </a:xfrm>
          <a:prstGeom prst="rect">
            <a:avLst/>
          </a:prstGeom>
        </p:spPr>
      </p:pic>
      <p:grpSp>
        <p:nvGrpSpPr>
          <p:cNvPr id="6" name="Groep 5">
            <a:extLst>
              <a:ext uri="{FF2B5EF4-FFF2-40B4-BE49-F238E27FC236}">
                <a16:creationId xmlns:a16="http://schemas.microsoft.com/office/drawing/2014/main" id="{2174A994-83DA-459F-BC1E-DF1A3C353888}"/>
              </a:ext>
            </a:extLst>
          </p:cNvPr>
          <p:cNvGrpSpPr/>
          <p:nvPr userDrawn="1"/>
        </p:nvGrpSpPr>
        <p:grpSpPr>
          <a:xfrm>
            <a:off x="-3408137" y="3670011"/>
            <a:ext cx="2868839" cy="346377"/>
            <a:chOff x="-3049587" y="5628973"/>
            <a:chExt cx="2868839" cy="346377"/>
          </a:xfrm>
        </p:grpSpPr>
        <p:pic>
          <p:nvPicPr>
            <p:cNvPr id="4" name="Afbeelding 3">
              <a:extLst>
                <a:ext uri="{FF2B5EF4-FFF2-40B4-BE49-F238E27FC236}">
                  <a16:creationId xmlns:a16="http://schemas.microsoft.com/office/drawing/2014/main" id="{CA89AD1D-BED2-43E3-835E-F5DF17256DA7}"/>
                </a:ext>
              </a:extLst>
            </p:cNvPr>
            <p:cNvPicPr>
              <a:picLocks noChangeAspect="1"/>
            </p:cNvPicPr>
            <p:nvPr userDrawn="1"/>
          </p:nvPicPr>
          <p:blipFill rotWithShape="1">
            <a:blip r:embed="rId6"/>
            <a:srcRect b="22728"/>
            <a:stretch/>
          </p:blipFill>
          <p:spPr>
            <a:xfrm>
              <a:off x="-3049587" y="5628973"/>
              <a:ext cx="2868839" cy="346377"/>
            </a:xfrm>
            <a:prstGeom prst="rect">
              <a:avLst/>
            </a:prstGeom>
          </p:spPr>
        </p:pic>
        <p:sp>
          <p:nvSpPr>
            <p:cNvPr id="5" name="Rechthoek 4">
              <a:extLst>
                <a:ext uri="{FF2B5EF4-FFF2-40B4-BE49-F238E27FC236}">
                  <a16:creationId xmlns:a16="http://schemas.microsoft.com/office/drawing/2014/main" id="{825E2B94-5E22-4BC9-B685-9BB80814DC9A}"/>
                </a:ext>
              </a:extLst>
            </p:cNvPr>
            <p:cNvSpPr/>
            <p:nvPr userDrawn="1"/>
          </p:nvSpPr>
          <p:spPr>
            <a:xfrm>
              <a:off x="-1678894" y="5687861"/>
              <a:ext cx="679450" cy="2286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9" name="Groep 18">
            <a:extLst>
              <a:ext uri="{FF2B5EF4-FFF2-40B4-BE49-F238E27FC236}">
                <a16:creationId xmlns:a16="http://schemas.microsoft.com/office/drawing/2014/main" id="{176BCF5D-89E5-4C32-8BA5-6CBBDC3F1370}"/>
              </a:ext>
            </a:extLst>
          </p:cNvPr>
          <p:cNvGrpSpPr/>
          <p:nvPr userDrawn="1"/>
        </p:nvGrpSpPr>
        <p:grpSpPr>
          <a:xfrm>
            <a:off x="-3195638" y="5042052"/>
            <a:ext cx="1643063" cy="757250"/>
            <a:chOff x="-2789464" y="7136020"/>
            <a:chExt cx="1643063" cy="757250"/>
          </a:xfrm>
        </p:grpSpPr>
        <p:pic>
          <p:nvPicPr>
            <p:cNvPr id="7" name="Afbeelding 6">
              <a:extLst>
                <a:ext uri="{FF2B5EF4-FFF2-40B4-BE49-F238E27FC236}">
                  <a16:creationId xmlns:a16="http://schemas.microsoft.com/office/drawing/2014/main" id="{36CDCF5A-00B0-4666-B61B-75F83E114970}"/>
                </a:ext>
              </a:extLst>
            </p:cNvPr>
            <p:cNvPicPr>
              <a:picLocks noChangeAspect="1"/>
            </p:cNvPicPr>
            <p:nvPr userDrawn="1"/>
          </p:nvPicPr>
          <p:blipFill rotWithShape="1">
            <a:blip r:embed="rId7"/>
            <a:srcRect t="21810"/>
            <a:stretch/>
          </p:blipFill>
          <p:spPr>
            <a:xfrm>
              <a:off x="-2789464" y="7136020"/>
              <a:ext cx="1643063" cy="757250"/>
            </a:xfrm>
            <a:prstGeom prst="rect">
              <a:avLst/>
            </a:prstGeom>
          </p:spPr>
        </p:pic>
        <p:sp>
          <p:nvSpPr>
            <p:cNvPr id="18" name="Rechthoek 17">
              <a:extLst>
                <a:ext uri="{FF2B5EF4-FFF2-40B4-BE49-F238E27FC236}">
                  <a16:creationId xmlns:a16="http://schemas.microsoft.com/office/drawing/2014/main" id="{3EDCDE2D-9BA1-4812-A93A-F5C8175EE65F}"/>
                </a:ext>
              </a:extLst>
            </p:cNvPr>
            <p:cNvSpPr/>
            <p:nvPr userDrawn="1"/>
          </p:nvSpPr>
          <p:spPr>
            <a:xfrm>
              <a:off x="-2712992" y="7209844"/>
              <a:ext cx="494756" cy="4634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16" name="Rechte verbindingslijn 15">
            <a:extLst>
              <a:ext uri="{FF2B5EF4-FFF2-40B4-BE49-F238E27FC236}">
                <a16:creationId xmlns:a16="http://schemas.microsoft.com/office/drawing/2014/main" id="{C2D8F1DB-A958-4BD7-A2B3-3A17DA342DCC}"/>
              </a:ext>
            </a:extLst>
          </p:cNvPr>
          <p:cNvCxnSpPr/>
          <p:nvPr userDrawn="1"/>
        </p:nvCxnSpPr>
        <p:spPr>
          <a:xfrm>
            <a:off x="-3453494" y="2552789"/>
            <a:ext cx="28321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ijdelijke aanduiding voor voettekst 4">
            <a:extLst>
              <a:ext uri="{FF2B5EF4-FFF2-40B4-BE49-F238E27FC236}">
                <a16:creationId xmlns:a16="http://schemas.microsoft.com/office/drawing/2014/main" id="{6902B2A0-5A9C-45D4-B3AD-6C1F909240F8}"/>
              </a:ext>
            </a:extLst>
          </p:cNvPr>
          <p:cNvSpPr>
            <a:spLocks noGrp="1"/>
          </p:cNvSpPr>
          <p:nvPr>
            <p:ph type="ftr" sz="quarter" idx="3"/>
          </p:nvPr>
        </p:nvSpPr>
        <p:spPr>
          <a:xfrm>
            <a:off x="3190702" y="6632574"/>
            <a:ext cx="4114800" cy="225425"/>
          </a:xfrm>
          <a:prstGeom prst="rect">
            <a:avLst/>
          </a:prstGeom>
        </p:spPr>
        <p:txBody>
          <a:bodyPr/>
          <a:lstStyle>
            <a:lvl1pPr>
              <a:defRPr lang="nl-NL" sz="900" kern="1200" dirty="0">
                <a:solidFill>
                  <a:schemeClr val="bg1"/>
                </a:solidFill>
                <a:latin typeface="+mn-lt"/>
                <a:ea typeface="+mn-ea"/>
                <a:cs typeface="+mn-cs"/>
              </a:defRPr>
            </a:lvl1pPr>
          </a:lstStyle>
          <a:p>
            <a:endParaRPr lang="nl-NL" dirty="0"/>
          </a:p>
        </p:txBody>
      </p:sp>
      <p:sp>
        <p:nvSpPr>
          <p:cNvPr id="20" name="Tijdelijke aanduiding voor datum 3">
            <a:extLst>
              <a:ext uri="{FF2B5EF4-FFF2-40B4-BE49-F238E27FC236}">
                <a16:creationId xmlns:a16="http://schemas.microsoft.com/office/drawing/2014/main" id="{9032B1B4-1C4C-4F19-8DCE-8E91633FB5E2}"/>
              </a:ext>
            </a:extLst>
          </p:cNvPr>
          <p:cNvSpPr>
            <a:spLocks noGrp="1"/>
          </p:cNvSpPr>
          <p:nvPr>
            <p:ph type="dt" sz="half" idx="2"/>
          </p:nvPr>
        </p:nvSpPr>
        <p:spPr>
          <a:xfrm>
            <a:off x="479426" y="6632575"/>
            <a:ext cx="1050116" cy="225425"/>
          </a:xfrm>
          <a:prstGeom prst="rect">
            <a:avLst/>
          </a:prstGeom>
        </p:spPr>
        <p:txBody>
          <a:bodyPr anchor="ctr"/>
          <a:lstStyle>
            <a:lvl1pPr>
              <a:defRPr sz="900">
                <a:solidFill>
                  <a:schemeClr val="bg1"/>
                </a:solidFill>
                <a:latin typeface="+mj-lt"/>
              </a:defRPr>
            </a:lvl1pPr>
          </a:lstStyle>
          <a:p>
            <a:fld id="{C358EE88-63B0-406E-BD4C-5E51ED911AB5}" type="datetime1">
              <a:rPr lang="nl-NL" smtClean="0"/>
              <a:t>22-10-2019</a:t>
            </a:fld>
            <a:endParaRPr lang="nl-NL" dirty="0"/>
          </a:p>
        </p:txBody>
      </p:sp>
      <p:sp>
        <p:nvSpPr>
          <p:cNvPr id="21" name="Tijdelijke aanduiding voor dianummer 5">
            <a:extLst>
              <a:ext uri="{FF2B5EF4-FFF2-40B4-BE49-F238E27FC236}">
                <a16:creationId xmlns:a16="http://schemas.microsoft.com/office/drawing/2014/main" id="{0E41AF62-1484-47A3-B5C4-ABC69A05F1F7}"/>
              </a:ext>
            </a:extLst>
          </p:cNvPr>
          <p:cNvSpPr>
            <a:spLocks noGrp="1"/>
          </p:cNvSpPr>
          <p:nvPr>
            <p:ph type="sldNum" sz="quarter" idx="4"/>
          </p:nvPr>
        </p:nvSpPr>
        <p:spPr>
          <a:xfrm>
            <a:off x="10325101" y="6632575"/>
            <a:ext cx="730250" cy="225425"/>
          </a:xfrm>
          <a:prstGeom prst="rect">
            <a:avLst/>
          </a:prstGeom>
        </p:spPr>
        <p:txBody>
          <a:bodyPr/>
          <a:lstStyle>
            <a:lvl1pPr algn="ctr">
              <a:defRPr sz="900">
                <a:solidFill>
                  <a:schemeClr val="bg1"/>
                </a:solidFill>
                <a:latin typeface="+mj-lt"/>
              </a:defRPr>
            </a:lvl1pPr>
          </a:lstStyle>
          <a:p>
            <a:fld id="{70FA094E-EA30-42E1-81C1-41A5F051B845}" type="slidenum">
              <a:rPr lang="nl-NL" smtClean="0"/>
              <a:pPr/>
              <a:t>‹nr.›</a:t>
            </a:fld>
            <a:endParaRPr lang="nl-NL" dirty="0"/>
          </a:p>
        </p:txBody>
      </p:sp>
    </p:spTree>
    <p:extLst>
      <p:ext uri="{BB962C8B-B14F-4D97-AF65-F5344CB8AC3E}">
        <p14:creationId xmlns:p14="http://schemas.microsoft.com/office/powerpoint/2010/main" val="2185478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sluitings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6651DF5-D967-4D1A-B312-3AF926BC41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3909" y="2030432"/>
            <a:ext cx="6564182" cy="2136735"/>
          </a:xfrm>
          <a:prstGeom prst="rect">
            <a:avLst/>
          </a:prstGeom>
        </p:spPr>
      </p:pic>
      <p:sp>
        <p:nvSpPr>
          <p:cNvPr id="3" name="Tijdelijke aanduiding voor voettekst 4">
            <a:extLst>
              <a:ext uri="{FF2B5EF4-FFF2-40B4-BE49-F238E27FC236}">
                <a16:creationId xmlns:a16="http://schemas.microsoft.com/office/drawing/2014/main" id="{560F6591-3AB5-4C22-BC5E-740373AC46A3}"/>
              </a:ext>
            </a:extLst>
          </p:cNvPr>
          <p:cNvSpPr>
            <a:spLocks noGrp="1"/>
          </p:cNvSpPr>
          <p:nvPr>
            <p:ph type="ftr" sz="quarter" idx="3"/>
          </p:nvPr>
        </p:nvSpPr>
        <p:spPr>
          <a:xfrm>
            <a:off x="3190702" y="6632574"/>
            <a:ext cx="4114800" cy="225425"/>
          </a:xfrm>
          <a:prstGeom prst="rect">
            <a:avLst/>
          </a:prstGeom>
        </p:spPr>
        <p:txBody>
          <a:bodyPr/>
          <a:lstStyle>
            <a:lvl1pPr>
              <a:defRPr lang="nl-NL" sz="900" kern="1200" dirty="0">
                <a:solidFill>
                  <a:schemeClr val="bg1"/>
                </a:solidFill>
                <a:latin typeface="+mn-lt"/>
                <a:ea typeface="+mn-ea"/>
                <a:cs typeface="+mn-cs"/>
              </a:defRPr>
            </a:lvl1pPr>
          </a:lstStyle>
          <a:p>
            <a:endParaRPr lang="nl-NL" dirty="0"/>
          </a:p>
        </p:txBody>
      </p:sp>
      <p:sp>
        <p:nvSpPr>
          <p:cNvPr id="4" name="Tijdelijke aanduiding voor datum 3">
            <a:extLst>
              <a:ext uri="{FF2B5EF4-FFF2-40B4-BE49-F238E27FC236}">
                <a16:creationId xmlns:a16="http://schemas.microsoft.com/office/drawing/2014/main" id="{20B4CCF5-DEA7-4E3D-B410-40B00AC4F52C}"/>
              </a:ext>
            </a:extLst>
          </p:cNvPr>
          <p:cNvSpPr>
            <a:spLocks noGrp="1"/>
          </p:cNvSpPr>
          <p:nvPr>
            <p:ph type="dt" sz="half" idx="2"/>
          </p:nvPr>
        </p:nvSpPr>
        <p:spPr>
          <a:xfrm>
            <a:off x="479426" y="6632575"/>
            <a:ext cx="1050116" cy="225425"/>
          </a:xfrm>
          <a:prstGeom prst="rect">
            <a:avLst/>
          </a:prstGeom>
        </p:spPr>
        <p:txBody>
          <a:bodyPr anchor="ctr"/>
          <a:lstStyle>
            <a:lvl1pPr>
              <a:defRPr sz="900">
                <a:solidFill>
                  <a:schemeClr val="bg1"/>
                </a:solidFill>
                <a:latin typeface="+mj-lt"/>
              </a:defRPr>
            </a:lvl1pPr>
          </a:lstStyle>
          <a:p>
            <a:fld id="{B600F7A0-966A-4257-98B5-97291181CAE5}" type="datetime1">
              <a:rPr lang="nl-NL" smtClean="0"/>
              <a:t>22-10-2019</a:t>
            </a:fld>
            <a:endParaRPr lang="nl-NL" dirty="0"/>
          </a:p>
        </p:txBody>
      </p:sp>
      <p:sp>
        <p:nvSpPr>
          <p:cNvPr id="5" name="Tijdelijke aanduiding voor dianummer 5">
            <a:extLst>
              <a:ext uri="{FF2B5EF4-FFF2-40B4-BE49-F238E27FC236}">
                <a16:creationId xmlns:a16="http://schemas.microsoft.com/office/drawing/2014/main" id="{795D9188-093C-469C-8ED8-0E3411C8FB55}"/>
              </a:ext>
            </a:extLst>
          </p:cNvPr>
          <p:cNvSpPr>
            <a:spLocks noGrp="1"/>
          </p:cNvSpPr>
          <p:nvPr>
            <p:ph type="sldNum" sz="quarter" idx="4"/>
          </p:nvPr>
        </p:nvSpPr>
        <p:spPr>
          <a:xfrm>
            <a:off x="10325101" y="6632575"/>
            <a:ext cx="730250" cy="225425"/>
          </a:xfrm>
          <a:prstGeom prst="rect">
            <a:avLst/>
          </a:prstGeom>
        </p:spPr>
        <p:txBody>
          <a:bodyPr/>
          <a:lstStyle>
            <a:lvl1pPr algn="ctr">
              <a:defRPr sz="900">
                <a:solidFill>
                  <a:schemeClr val="bg1"/>
                </a:solidFill>
                <a:latin typeface="+mj-lt"/>
              </a:defRPr>
            </a:lvl1pPr>
          </a:lstStyle>
          <a:p>
            <a:fld id="{70FA094E-EA30-42E1-81C1-41A5F051B845}" type="slidenum">
              <a:rPr lang="nl-NL" smtClean="0"/>
              <a:pPr/>
              <a:t>‹nr.›</a:t>
            </a:fld>
            <a:endParaRPr lang="nl-NL" dirty="0"/>
          </a:p>
        </p:txBody>
      </p:sp>
    </p:spTree>
    <p:extLst>
      <p:ext uri="{BB962C8B-B14F-4D97-AF65-F5344CB8AC3E}">
        <p14:creationId xmlns:p14="http://schemas.microsoft.com/office/powerpoint/2010/main" val="233963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grpSp>
        <p:nvGrpSpPr>
          <p:cNvPr id="37" name="Groep 36">
            <a:extLst>
              <a:ext uri="{FF2B5EF4-FFF2-40B4-BE49-F238E27FC236}">
                <a16:creationId xmlns:a16="http://schemas.microsoft.com/office/drawing/2014/main" id="{AF2DD1B0-8C46-4A98-8A44-5290E28E2ECA}"/>
              </a:ext>
            </a:extLst>
          </p:cNvPr>
          <p:cNvGrpSpPr/>
          <p:nvPr userDrawn="1"/>
        </p:nvGrpSpPr>
        <p:grpSpPr>
          <a:xfrm>
            <a:off x="-3135086" y="3063964"/>
            <a:ext cx="3135086" cy="4493538"/>
            <a:chOff x="12192000" y="1641564"/>
            <a:chExt cx="3135086" cy="4493538"/>
          </a:xfrm>
        </p:grpSpPr>
        <p:sp>
          <p:nvSpPr>
            <p:cNvPr id="38" name="Tekstvak 37">
              <a:extLst>
                <a:ext uri="{FF2B5EF4-FFF2-40B4-BE49-F238E27FC236}">
                  <a16:creationId xmlns:a16="http://schemas.microsoft.com/office/drawing/2014/main" id="{C6296D37-B797-4FA3-BC0E-129C9E8E312C}"/>
                </a:ext>
              </a:extLst>
            </p:cNvPr>
            <p:cNvSpPr txBox="1"/>
            <p:nvPr userDrawn="1"/>
          </p:nvSpPr>
          <p:spPr>
            <a:xfrm>
              <a:off x="12192000" y="1641564"/>
              <a:ext cx="3135086" cy="4493538"/>
            </a:xfrm>
            <a:prstGeom prst="rect">
              <a:avLst/>
            </a:prstGeom>
          </p:spPr>
          <p:txBody>
            <a:bodyPr wrap="square" rtlCol="0">
              <a:spAutoFit/>
            </a:bodyPr>
            <a:lstStyle/>
            <a:p>
              <a:pPr algn="l"/>
              <a:r>
                <a:rPr lang="nl-NL" sz="1100" b="1" dirty="0"/>
                <a:t>TABEL OF GRAFIEK INVOEGEN</a:t>
              </a:r>
            </a:p>
            <a:p>
              <a:pPr algn="l"/>
              <a:endParaRPr lang="nl-NL" sz="1100" b="1" dirty="0"/>
            </a:p>
            <a:p>
              <a:pPr marL="228600" indent="-228600" algn="l">
                <a:buFont typeface="+mj-lt"/>
                <a:buAutoNum type="arabicPeriod"/>
              </a:pPr>
              <a:r>
                <a:rPr lang="nl-NL" sz="1100" b="0" dirty="0"/>
                <a:t>Open het Excel bestand waarvan u de grafiek of tabel gebruiken wilt.</a:t>
              </a:r>
            </a:p>
            <a:p>
              <a:pPr marL="228600" indent="-228600" algn="l">
                <a:buFont typeface="+mj-lt"/>
                <a:buAutoNum type="arabicPeriod"/>
              </a:pPr>
              <a:endParaRPr lang="nl-NL" sz="1100" b="0" dirty="0"/>
            </a:p>
            <a:p>
              <a:pPr marL="228600" indent="-228600" algn="l">
                <a:buFont typeface="+mj-lt"/>
                <a:buAutoNum type="arabicPeriod"/>
              </a:pPr>
              <a:r>
                <a:rPr lang="nl-NL" sz="1100" b="0" dirty="0"/>
                <a:t>Selecteer de grafiek of tabel en kopieer deze (</a:t>
              </a:r>
              <a:r>
                <a:rPr lang="nl-NL" sz="1100" b="1" dirty="0"/>
                <a:t>Ctrl + C</a:t>
              </a:r>
              <a:r>
                <a:rPr lang="nl-NL" sz="1100" b="0" dirty="0"/>
                <a:t>).</a:t>
              </a:r>
            </a:p>
            <a:p>
              <a:pPr marL="228600" indent="-228600" algn="l">
                <a:buFont typeface="+mj-lt"/>
                <a:buAutoNum type="arabicPeriod"/>
              </a:pPr>
              <a:endParaRPr lang="nl-NL" sz="1100" b="0" dirty="0"/>
            </a:p>
            <a:p>
              <a:pPr marL="228600" indent="-228600" algn="l">
                <a:buFont typeface="+mj-lt"/>
                <a:buAutoNum type="arabicPeriod"/>
              </a:pPr>
              <a:r>
                <a:rPr lang="nl-NL" sz="1100" b="0" dirty="0"/>
                <a:t>Ga terug naar PowerPoint en plak de grafiek of tabel in de slide (</a:t>
              </a:r>
              <a:r>
                <a:rPr lang="nl-NL" sz="1100" b="1" dirty="0"/>
                <a:t>Ctrl + V</a:t>
              </a:r>
              <a:r>
                <a:rPr lang="nl-NL" sz="1100" b="0" dirty="0"/>
                <a:t>).</a:t>
              </a:r>
            </a:p>
            <a:p>
              <a:pPr marL="228600" indent="-228600" algn="l">
                <a:buFont typeface="+mj-lt"/>
                <a:buAutoNum type="arabicPeriod"/>
              </a:pPr>
              <a:endParaRPr lang="nl-NL" sz="1100" b="0" dirty="0"/>
            </a:p>
            <a:p>
              <a:pPr marL="228600" indent="-228600" algn="l">
                <a:buFont typeface="+mj-lt"/>
                <a:buAutoNum type="arabicPeriod"/>
              </a:pPr>
              <a:r>
                <a:rPr lang="nl-NL" sz="1100" b="0" dirty="0"/>
                <a:t>Door met de hoeken te slepen kunt u het de gewenste grootte geven.</a:t>
              </a:r>
            </a:p>
            <a:p>
              <a:pPr marL="228600" indent="-228600" algn="l">
                <a:buFont typeface="+mj-lt"/>
                <a:buAutoNum type="arabicPeriod"/>
              </a:pPr>
              <a:endParaRPr lang="nl-NL" sz="1100" b="0" dirty="0"/>
            </a:p>
            <a:p>
              <a:pPr marL="0" indent="0" algn="l">
                <a:buFont typeface="+mj-lt"/>
                <a:buNone/>
              </a:pPr>
              <a:endParaRPr lang="nl-NL" sz="1100" b="1" dirty="0"/>
            </a:p>
            <a:p>
              <a:pPr marL="0" indent="0" algn="l">
                <a:buFont typeface="+mj-lt"/>
                <a:buNone/>
              </a:pPr>
              <a:r>
                <a:rPr lang="nl-NL" sz="1100" b="1" dirty="0"/>
                <a:t>TABEL OF GRAFIEK OPMAKEN</a:t>
              </a:r>
            </a:p>
            <a:p>
              <a:pPr marL="0" indent="0" algn="l">
                <a:buFont typeface="+mj-lt"/>
                <a:buNone/>
              </a:pPr>
              <a:endParaRPr lang="nl-NL" sz="1100" b="1" dirty="0"/>
            </a:p>
            <a:p>
              <a:pPr marL="228600" indent="-228600" algn="l">
                <a:buFont typeface="+mj-lt"/>
                <a:buAutoNum type="arabicPeriod"/>
              </a:pPr>
              <a:r>
                <a:rPr lang="nl-NL" sz="1100" b="0" dirty="0"/>
                <a:t>Selecteer de grafiek of tabel.</a:t>
              </a:r>
            </a:p>
            <a:p>
              <a:pPr marL="228600" indent="-228600" algn="l">
                <a:buFont typeface="+mj-lt"/>
                <a:buAutoNum type="arabicPeriod"/>
              </a:pPr>
              <a:endParaRPr lang="nl-NL" sz="1100" b="0" dirty="0"/>
            </a:p>
            <a:p>
              <a:pPr marL="228600" indent="-228600" algn="l">
                <a:buFont typeface="+mj-lt"/>
                <a:buAutoNum type="arabicPeriod"/>
              </a:pPr>
              <a:r>
                <a:rPr lang="nl-NL" sz="1100" b="0" dirty="0"/>
                <a:t>Druk in de navigatiebalk op </a:t>
              </a:r>
              <a:r>
                <a:rPr lang="nl-NL" sz="1100" b="1" dirty="0"/>
                <a:t>Ontwerpen</a:t>
              </a:r>
              <a:r>
                <a:rPr lang="nl-NL" sz="1100" b="0" dirty="0"/>
                <a:t>. Dit vindt u bij </a:t>
              </a:r>
              <a:r>
                <a:rPr lang="nl-NL" sz="1100" b="1" dirty="0"/>
                <a:t>Hulpmiddelen voor grafieken/tabellen</a:t>
              </a:r>
              <a:r>
                <a:rPr lang="nl-NL" sz="1100" b="0" dirty="0"/>
                <a:t>.</a:t>
              </a:r>
            </a:p>
            <a:p>
              <a:pPr marL="228600" indent="-228600" algn="l">
                <a:buFont typeface="+mj-lt"/>
                <a:buAutoNum type="arabicPeriod"/>
              </a:pPr>
              <a:endParaRPr lang="nl-NL" sz="1100" b="0" dirty="0"/>
            </a:p>
            <a:p>
              <a:pPr marL="228600" indent="-228600" algn="l">
                <a:buFont typeface="+mj-lt"/>
                <a:buAutoNum type="arabicPeriod"/>
              </a:pPr>
              <a:r>
                <a:rPr lang="nl-NL" sz="1100" b="0" dirty="0"/>
                <a:t>Selecteer de gewenste tabel- of grafiekstijl onder </a:t>
              </a:r>
              <a:r>
                <a:rPr lang="nl-NL" sz="1100" b="1" dirty="0"/>
                <a:t>Grafiek/Tabelstijlen</a:t>
              </a:r>
              <a:r>
                <a:rPr lang="nl-NL" sz="1100" b="0" dirty="0"/>
                <a:t>.</a:t>
              </a:r>
            </a:p>
          </p:txBody>
        </p:sp>
        <p:cxnSp>
          <p:nvCxnSpPr>
            <p:cNvPr id="39" name="Rechte verbindingslijn 38">
              <a:extLst>
                <a:ext uri="{FF2B5EF4-FFF2-40B4-BE49-F238E27FC236}">
                  <a16:creationId xmlns:a16="http://schemas.microsoft.com/office/drawing/2014/main" id="{BEFDE052-21A4-4F20-BA64-A6C7DB964947}"/>
                </a:ext>
              </a:extLst>
            </p:cNvPr>
            <p:cNvCxnSpPr/>
            <p:nvPr userDrawn="1"/>
          </p:nvCxnSpPr>
          <p:spPr>
            <a:xfrm>
              <a:off x="12306300" y="4038689"/>
              <a:ext cx="28321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0" name="Groep 39">
            <a:extLst>
              <a:ext uri="{FF2B5EF4-FFF2-40B4-BE49-F238E27FC236}">
                <a16:creationId xmlns:a16="http://schemas.microsoft.com/office/drawing/2014/main" id="{D37F566F-CCAB-4458-99AB-E249D7D5F800}"/>
              </a:ext>
            </a:extLst>
          </p:cNvPr>
          <p:cNvGrpSpPr/>
          <p:nvPr userDrawn="1"/>
        </p:nvGrpSpPr>
        <p:grpSpPr>
          <a:xfrm>
            <a:off x="-3135086" y="0"/>
            <a:ext cx="3135086" cy="2800767"/>
            <a:chOff x="-3178629" y="1685107"/>
            <a:chExt cx="3135086" cy="2800767"/>
          </a:xfrm>
        </p:grpSpPr>
        <p:sp>
          <p:nvSpPr>
            <p:cNvPr id="41" name="Tekstvak 40">
              <a:extLst>
                <a:ext uri="{FF2B5EF4-FFF2-40B4-BE49-F238E27FC236}">
                  <a16:creationId xmlns:a16="http://schemas.microsoft.com/office/drawing/2014/main" id="{F3FDE89F-E966-4D11-B643-D092CE2535FE}"/>
                </a:ext>
              </a:extLst>
            </p:cNvPr>
            <p:cNvSpPr txBox="1"/>
            <p:nvPr userDrawn="1"/>
          </p:nvSpPr>
          <p:spPr>
            <a:xfrm>
              <a:off x="-3178629" y="1685107"/>
              <a:ext cx="3135086" cy="2800767"/>
            </a:xfrm>
            <a:prstGeom prst="rect">
              <a:avLst/>
            </a:prstGeom>
          </p:spPr>
          <p:txBody>
            <a:bodyPr wrap="square" rtlCol="0">
              <a:spAutoFit/>
            </a:bodyPr>
            <a:lstStyle/>
            <a:p>
              <a:pPr algn="l"/>
              <a:r>
                <a:rPr lang="nl-NL" sz="1100" b="1" dirty="0"/>
                <a:t>AFBEELDING INVOEGEN</a:t>
              </a:r>
            </a:p>
            <a:p>
              <a:pPr algn="l"/>
              <a:endParaRPr lang="nl-NL" sz="1100" b="0" dirty="0"/>
            </a:p>
            <a:p>
              <a:pPr marL="228600" indent="-228600" algn="l">
                <a:buFont typeface="+mj-lt"/>
                <a:buAutoNum type="arabicPeriod"/>
              </a:pPr>
              <a:r>
                <a:rPr lang="nl-NL" sz="1100" b="0" dirty="0"/>
                <a:t>Ga naar het tabblad </a:t>
              </a:r>
              <a:r>
                <a:rPr lang="nl-NL" sz="1100" b="1" dirty="0"/>
                <a:t>Invoegen</a:t>
              </a:r>
              <a:r>
                <a:rPr lang="nl-NL" sz="1100" b="0" dirty="0"/>
                <a:t> in de navigatiebalk.</a:t>
              </a:r>
            </a:p>
            <a:p>
              <a:pPr marL="228600" indent="-228600" algn="l">
                <a:buFont typeface="+mj-lt"/>
                <a:buAutoNum type="arabicPeriod"/>
              </a:pPr>
              <a:endParaRPr lang="nl-NL" sz="1100" b="0" dirty="0"/>
            </a:p>
            <a:p>
              <a:pPr marL="228600" indent="-228600" algn="l">
                <a:buFont typeface="+mj-lt"/>
                <a:buAutoNum type="arabicPeriod"/>
              </a:pPr>
              <a:r>
                <a:rPr lang="nl-NL" sz="1100" b="0" dirty="0"/>
                <a:t>Klik op </a:t>
              </a:r>
              <a:r>
                <a:rPr lang="nl-NL" sz="1100" b="1" dirty="0"/>
                <a:t>Afbeeldingen</a:t>
              </a:r>
              <a:r>
                <a:rPr lang="nl-NL" sz="1100" b="0" dirty="0"/>
                <a:t>.</a:t>
              </a:r>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r>
                <a:rPr lang="nl-NL" sz="1100" b="0" dirty="0"/>
                <a:t>Selecteer de gewenste afbeelding en druk op </a:t>
              </a:r>
              <a:r>
                <a:rPr lang="nl-NL" sz="1100" b="1" dirty="0"/>
                <a:t>Openen</a:t>
              </a:r>
              <a:r>
                <a:rPr lang="nl-NL" sz="1100" b="0" dirty="0"/>
                <a:t>.</a:t>
              </a:r>
            </a:p>
            <a:p>
              <a:pPr marL="228600" indent="-228600" algn="l">
                <a:buFont typeface="+mj-lt"/>
                <a:buAutoNum type="arabicPeriod"/>
              </a:pPr>
              <a:endParaRPr lang="nl-NL" sz="11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1100" b="0" dirty="0"/>
                <a:t>Door met de hoeken te slepen kunt u de afbeelding de gewenste grootte geven.</a:t>
              </a:r>
            </a:p>
          </p:txBody>
        </p:sp>
        <p:pic>
          <p:nvPicPr>
            <p:cNvPr id="42" name="Afbeelding 41">
              <a:extLst>
                <a:ext uri="{FF2B5EF4-FFF2-40B4-BE49-F238E27FC236}">
                  <a16:creationId xmlns:a16="http://schemas.microsoft.com/office/drawing/2014/main" id="{36E61215-2ABA-4F36-8C28-39304F739F43}"/>
                </a:ext>
              </a:extLst>
            </p:cNvPr>
            <p:cNvPicPr>
              <a:picLocks noChangeAspect="1"/>
            </p:cNvPicPr>
            <p:nvPr userDrawn="1"/>
          </p:nvPicPr>
          <p:blipFill>
            <a:blip r:embed="rId2"/>
            <a:stretch>
              <a:fillRect/>
            </a:stretch>
          </p:blipFill>
          <p:spPr>
            <a:xfrm>
              <a:off x="-2862717" y="2788104"/>
              <a:ext cx="790575" cy="542925"/>
            </a:xfrm>
            <a:prstGeom prst="rect">
              <a:avLst/>
            </a:prstGeom>
          </p:spPr>
        </p:pic>
      </p:grpSp>
      <p:cxnSp>
        <p:nvCxnSpPr>
          <p:cNvPr id="43" name="Rechte verbindingslijn 42">
            <a:extLst>
              <a:ext uri="{FF2B5EF4-FFF2-40B4-BE49-F238E27FC236}">
                <a16:creationId xmlns:a16="http://schemas.microsoft.com/office/drawing/2014/main" id="{67A67C5F-070F-48A2-8F7E-4904A47FC59C}"/>
              </a:ext>
            </a:extLst>
          </p:cNvPr>
          <p:cNvCxnSpPr/>
          <p:nvPr userDrawn="1"/>
        </p:nvCxnSpPr>
        <p:spPr>
          <a:xfrm>
            <a:off x="-3020786" y="2895689"/>
            <a:ext cx="2832100"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ijdelijke aanduiding voor voettekst 4">
            <a:extLst>
              <a:ext uri="{FF2B5EF4-FFF2-40B4-BE49-F238E27FC236}">
                <a16:creationId xmlns:a16="http://schemas.microsoft.com/office/drawing/2014/main" id="{C3A75457-15EA-44E0-B27D-F51EE51A713C}"/>
              </a:ext>
            </a:extLst>
          </p:cNvPr>
          <p:cNvSpPr>
            <a:spLocks noGrp="1"/>
          </p:cNvSpPr>
          <p:nvPr>
            <p:ph type="ftr" sz="quarter" idx="3"/>
          </p:nvPr>
        </p:nvSpPr>
        <p:spPr>
          <a:xfrm>
            <a:off x="3190702" y="6632574"/>
            <a:ext cx="4114800" cy="225425"/>
          </a:xfrm>
          <a:prstGeom prst="rect">
            <a:avLst/>
          </a:prstGeom>
        </p:spPr>
        <p:txBody>
          <a:bodyPr/>
          <a:lstStyle>
            <a:lvl1pPr>
              <a:defRPr lang="nl-NL" sz="900" kern="1200" dirty="0">
                <a:solidFill>
                  <a:schemeClr val="bg1"/>
                </a:solidFill>
                <a:latin typeface="+mn-lt"/>
                <a:ea typeface="+mn-ea"/>
                <a:cs typeface="+mn-cs"/>
              </a:defRPr>
            </a:lvl1pPr>
          </a:lstStyle>
          <a:p>
            <a:endParaRPr lang="nl-NL" dirty="0"/>
          </a:p>
        </p:txBody>
      </p:sp>
      <p:sp>
        <p:nvSpPr>
          <p:cNvPr id="45" name="Tijdelijke aanduiding voor datum 3">
            <a:extLst>
              <a:ext uri="{FF2B5EF4-FFF2-40B4-BE49-F238E27FC236}">
                <a16:creationId xmlns:a16="http://schemas.microsoft.com/office/drawing/2014/main" id="{B3FE8CD4-6E37-43EA-BC73-D37FD96F07D2}"/>
              </a:ext>
            </a:extLst>
          </p:cNvPr>
          <p:cNvSpPr>
            <a:spLocks noGrp="1"/>
          </p:cNvSpPr>
          <p:nvPr>
            <p:ph type="dt" sz="half" idx="2"/>
          </p:nvPr>
        </p:nvSpPr>
        <p:spPr>
          <a:xfrm>
            <a:off x="479426" y="6632575"/>
            <a:ext cx="1050116" cy="225425"/>
          </a:xfrm>
          <a:prstGeom prst="rect">
            <a:avLst/>
          </a:prstGeom>
        </p:spPr>
        <p:txBody>
          <a:bodyPr anchor="ctr"/>
          <a:lstStyle>
            <a:lvl1pPr>
              <a:defRPr sz="900">
                <a:solidFill>
                  <a:schemeClr val="bg1"/>
                </a:solidFill>
                <a:latin typeface="+mj-lt"/>
              </a:defRPr>
            </a:lvl1pPr>
          </a:lstStyle>
          <a:p>
            <a:fld id="{9178BF63-9FA6-4689-A136-29FCDC034524}" type="datetime1">
              <a:rPr lang="nl-NL" smtClean="0"/>
              <a:t>22-10-2019</a:t>
            </a:fld>
            <a:endParaRPr lang="nl-NL" dirty="0"/>
          </a:p>
        </p:txBody>
      </p:sp>
      <p:sp>
        <p:nvSpPr>
          <p:cNvPr id="46" name="Tijdelijke aanduiding voor dianummer 5">
            <a:extLst>
              <a:ext uri="{FF2B5EF4-FFF2-40B4-BE49-F238E27FC236}">
                <a16:creationId xmlns:a16="http://schemas.microsoft.com/office/drawing/2014/main" id="{96D4B335-362D-4ADE-95E7-874BE79D5083}"/>
              </a:ext>
            </a:extLst>
          </p:cNvPr>
          <p:cNvSpPr>
            <a:spLocks noGrp="1"/>
          </p:cNvSpPr>
          <p:nvPr>
            <p:ph type="sldNum" sz="quarter" idx="4"/>
          </p:nvPr>
        </p:nvSpPr>
        <p:spPr>
          <a:xfrm>
            <a:off x="10325101" y="6632575"/>
            <a:ext cx="730250" cy="225425"/>
          </a:xfrm>
          <a:prstGeom prst="rect">
            <a:avLst/>
          </a:prstGeom>
        </p:spPr>
        <p:txBody>
          <a:bodyPr/>
          <a:lstStyle>
            <a:lvl1pPr algn="ctr">
              <a:defRPr sz="900">
                <a:solidFill>
                  <a:schemeClr val="bg1"/>
                </a:solidFill>
                <a:latin typeface="+mj-lt"/>
              </a:defRPr>
            </a:lvl1pPr>
          </a:lstStyle>
          <a:p>
            <a:fld id="{70FA094E-EA30-42E1-81C1-41A5F051B845}" type="slidenum">
              <a:rPr lang="nl-NL" smtClean="0"/>
              <a:pPr/>
              <a:t>‹nr.›</a:t>
            </a:fld>
            <a:endParaRPr lang="nl-NL" dirty="0"/>
          </a:p>
        </p:txBody>
      </p:sp>
    </p:spTree>
    <p:extLst>
      <p:ext uri="{BB962C8B-B14F-4D97-AF65-F5344CB8AC3E}">
        <p14:creationId xmlns:p14="http://schemas.microsoft.com/office/powerpoint/2010/main" val="201730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angepaste indeling">
    <p:bg>
      <p:bgRef idx="1001">
        <a:schemeClr val="bg1"/>
      </p:bgRef>
    </p:bg>
    <p:spTree>
      <p:nvGrpSpPr>
        <p:cNvPr id="1" name=""/>
        <p:cNvGrpSpPr/>
        <p:nvPr/>
      </p:nvGrpSpPr>
      <p:grpSpPr>
        <a:xfrm>
          <a:off x="0" y="0"/>
          <a:ext cx="0" cy="0"/>
          <a:chOff x="0" y="0"/>
          <a:chExt cx="0" cy="0"/>
        </a:xfrm>
      </p:grpSpPr>
      <p:grpSp>
        <p:nvGrpSpPr>
          <p:cNvPr id="14" name="Groep 13">
            <a:extLst>
              <a:ext uri="{FF2B5EF4-FFF2-40B4-BE49-F238E27FC236}">
                <a16:creationId xmlns:a16="http://schemas.microsoft.com/office/drawing/2014/main" id="{856352DF-9265-40E7-996E-887542A3A691}"/>
              </a:ext>
            </a:extLst>
          </p:cNvPr>
          <p:cNvGrpSpPr/>
          <p:nvPr userDrawn="1"/>
        </p:nvGrpSpPr>
        <p:grpSpPr>
          <a:xfrm>
            <a:off x="-3135086" y="3063964"/>
            <a:ext cx="3135086" cy="4493538"/>
            <a:chOff x="12192000" y="1641564"/>
            <a:chExt cx="3135086" cy="4493538"/>
          </a:xfrm>
        </p:grpSpPr>
        <p:sp>
          <p:nvSpPr>
            <p:cNvPr id="15" name="Tekstvak 14">
              <a:extLst>
                <a:ext uri="{FF2B5EF4-FFF2-40B4-BE49-F238E27FC236}">
                  <a16:creationId xmlns:a16="http://schemas.microsoft.com/office/drawing/2014/main" id="{88C92BB8-1CEB-49CF-8A12-13FB3B4D5908}"/>
                </a:ext>
              </a:extLst>
            </p:cNvPr>
            <p:cNvSpPr txBox="1"/>
            <p:nvPr userDrawn="1"/>
          </p:nvSpPr>
          <p:spPr>
            <a:xfrm>
              <a:off x="12192000" y="1641564"/>
              <a:ext cx="3135086" cy="4493538"/>
            </a:xfrm>
            <a:prstGeom prst="rect">
              <a:avLst/>
            </a:prstGeom>
          </p:spPr>
          <p:txBody>
            <a:bodyPr wrap="square" rtlCol="0">
              <a:spAutoFit/>
            </a:bodyPr>
            <a:lstStyle/>
            <a:p>
              <a:pPr algn="l"/>
              <a:r>
                <a:rPr lang="nl-NL" sz="1100" b="1" dirty="0"/>
                <a:t>TABEL OF GRAFIEK INVOEGEN</a:t>
              </a:r>
            </a:p>
            <a:p>
              <a:pPr algn="l"/>
              <a:endParaRPr lang="nl-NL" sz="1100" b="1" dirty="0"/>
            </a:p>
            <a:p>
              <a:pPr marL="228600" indent="-228600" algn="l">
                <a:buFont typeface="+mj-lt"/>
                <a:buAutoNum type="arabicPeriod"/>
              </a:pPr>
              <a:r>
                <a:rPr lang="nl-NL" sz="1100" b="0" dirty="0"/>
                <a:t>Open het Excel bestand waarvan u de grafiek of tabel gebruiken wilt.</a:t>
              </a:r>
            </a:p>
            <a:p>
              <a:pPr marL="228600" indent="-228600" algn="l">
                <a:buFont typeface="+mj-lt"/>
                <a:buAutoNum type="arabicPeriod"/>
              </a:pPr>
              <a:endParaRPr lang="nl-NL" sz="1100" b="0" dirty="0"/>
            </a:p>
            <a:p>
              <a:pPr marL="228600" indent="-228600" algn="l">
                <a:buFont typeface="+mj-lt"/>
                <a:buAutoNum type="arabicPeriod"/>
              </a:pPr>
              <a:r>
                <a:rPr lang="nl-NL" sz="1100" b="0" dirty="0"/>
                <a:t>Selecteer de grafiek of tabel en kopieer deze (</a:t>
              </a:r>
              <a:r>
                <a:rPr lang="nl-NL" sz="1100" b="1" dirty="0"/>
                <a:t>Ctrl + C</a:t>
              </a:r>
              <a:r>
                <a:rPr lang="nl-NL" sz="1100" b="0" dirty="0"/>
                <a:t>).</a:t>
              </a:r>
            </a:p>
            <a:p>
              <a:pPr marL="228600" indent="-228600" algn="l">
                <a:buFont typeface="+mj-lt"/>
                <a:buAutoNum type="arabicPeriod"/>
              </a:pPr>
              <a:endParaRPr lang="nl-NL" sz="1100" b="0" dirty="0"/>
            </a:p>
            <a:p>
              <a:pPr marL="228600" indent="-228600" algn="l">
                <a:buFont typeface="+mj-lt"/>
                <a:buAutoNum type="arabicPeriod"/>
              </a:pPr>
              <a:r>
                <a:rPr lang="nl-NL" sz="1100" b="0" dirty="0"/>
                <a:t>Ga terug naar PowerPoint en plak de grafiek of tabel in de slide (</a:t>
              </a:r>
              <a:r>
                <a:rPr lang="nl-NL" sz="1100" b="1" dirty="0"/>
                <a:t>Ctrl + V</a:t>
              </a:r>
              <a:r>
                <a:rPr lang="nl-NL" sz="1100" b="0" dirty="0"/>
                <a:t>).</a:t>
              </a:r>
            </a:p>
            <a:p>
              <a:pPr marL="228600" indent="-228600" algn="l">
                <a:buFont typeface="+mj-lt"/>
                <a:buAutoNum type="arabicPeriod"/>
              </a:pPr>
              <a:endParaRPr lang="nl-NL" sz="1100" b="0" dirty="0"/>
            </a:p>
            <a:p>
              <a:pPr marL="228600" indent="-228600" algn="l">
                <a:buFont typeface="+mj-lt"/>
                <a:buAutoNum type="arabicPeriod"/>
              </a:pPr>
              <a:r>
                <a:rPr lang="nl-NL" sz="1100" b="0" dirty="0"/>
                <a:t>Door met de hoeken te slepen kunt u het de gewenste grootte geven.</a:t>
              </a:r>
            </a:p>
            <a:p>
              <a:pPr marL="228600" indent="-228600" algn="l">
                <a:buFont typeface="+mj-lt"/>
                <a:buAutoNum type="arabicPeriod"/>
              </a:pPr>
              <a:endParaRPr lang="nl-NL" sz="1100" b="0" dirty="0"/>
            </a:p>
            <a:p>
              <a:pPr marL="0" indent="0" algn="l">
                <a:buFont typeface="+mj-lt"/>
                <a:buNone/>
              </a:pPr>
              <a:endParaRPr lang="nl-NL" sz="1100" b="1" dirty="0"/>
            </a:p>
            <a:p>
              <a:pPr marL="0" indent="0" algn="l">
                <a:buFont typeface="+mj-lt"/>
                <a:buNone/>
              </a:pPr>
              <a:r>
                <a:rPr lang="nl-NL" sz="1100" b="1" dirty="0"/>
                <a:t>TABEL OF GRAFIEK OPMAKEN</a:t>
              </a:r>
            </a:p>
            <a:p>
              <a:pPr marL="0" indent="0" algn="l">
                <a:buFont typeface="+mj-lt"/>
                <a:buNone/>
              </a:pPr>
              <a:endParaRPr lang="nl-NL" sz="1100" b="1" dirty="0"/>
            </a:p>
            <a:p>
              <a:pPr marL="228600" indent="-228600" algn="l">
                <a:buFont typeface="+mj-lt"/>
                <a:buAutoNum type="arabicPeriod"/>
              </a:pPr>
              <a:r>
                <a:rPr lang="nl-NL" sz="1100" b="0" dirty="0"/>
                <a:t>Selecteer de grafiek of tabel.</a:t>
              </a:r>
            </a:p>
            <a:p>
              <a:pPr marL="228600" indent="-228600" algn="l">
                <a:buFont typeface="+mj-lt"/>
                <a:buAutoNum type="arabicPeriod"/>
              </a:pPr>
              <a:endParaRPr lang="nl-NL" sz="1100" b="0" dirty="0"/>
            </a:p>
            <a:p>
              <a:pPr marL="228600" indent="-228600" algn="l">
                <a:buFont typeface="+mj-lt"/>
                <a:buAutoNum type="arabicPeriod"/>
              </a:pPr>
              <a:r>
                <a:rPr lang="nl-NL" sz="1100" b="0" dirty="0"/>
                <a:t>Druk in de navigatiebalk op </a:t>
              </a:r>
              <a:r>
                <a:rPr lang="nl-NL" sz="1100" b="1" dirty="0"/>
                <a:t>Ontwerpen</a:t>
              </a:r>
              <a:r>
                <a:rPr lang="nl-NL" sz="1100" b="0" dirty="0"/>
                <a:t>. Dit vindt u bij </a:t>
              </a:r>
              <a:r>
                <a:rPr lang="nl-NL" sz="1100" b="1" dirty="0"/>
                <a:t>Hulpmiddelen voor grafieken/tabellen</a:t>
              </a:r>
              <a:r>
                <a:rPr lang="nl-NL" sz="1100" b="0" dirty="0"/>
                <a:t>.</a:t>
              </a:r>
            </a:p>
            <a:p>
              <a:pPr marL="228600" indent="-228600" algn="l">
                <a:buFont typeface="+mj-lt"/>
                <a:buAutoNum type="arabicPeriod"/>
              </a:pPr>
              <a:endParaRPr lang="nl-NL" sz="1100" b="0" dirty="0"/>
            </a:p>
            <a:p>
              <a:pPr marL="228600" indent="-228600" algn="l">
                <a:buFont typeface="+mj-lt"/>
                <a:buAutoNum type="arabicPeriod"/>
              </a:pPr>
              <a:r>
                <a:rPr lang="nl-NL" sz="1100" b="0" dirty="0"/>
                <a:t>Selecteer de gewenste tabel- of grafiekstijl onder </a:t>
              </a:r>
              <a:r>
                <a:rPr lang="nl-NL" sz="1100" b="1" dirty="0"/>
                <a:t>Grafiek/Tabelstijlen</a:t>
              </a:r>
              <a:r>
                <a:rPr lang="nl-NL" sz="1100" b="0" dirty="0"/>
                <a:t>.</a:t>
              </a:r>
            </a:p>
          </p:txBody>
        </p:sp>
        <p:cxnSp>
          <p:nvCxnSpPr>
            <p:cNvPr id="16" name="Rechte verbindingslijn 15">
              <a:extLst>
                <a:ext uri="{FF2B5EF4-FFF2-40B4-BE49-F238E27FC236}">
                  <a16:creationId xmlns:a16="http://schemas.microsoft.com/office/drawing/2014/main" id="{9BE19C3D-E3C1-461A-92A7-5126E5785CA2}"/>
                </a:ext>
              </a:extLst>
            </p:cNvPr>
            <p:cNvCxnSpPr/>
            <p:nvPr userDrawn="1"/>
          </p:nvCxnSpPr>
          <p:spPr>
            <a:xfrm>
              <a:off x="12306300" y="4038689"/>
              <a:ext cx="28321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Groep 16">
            <a:extLst>
              <a:ext uri="{FF2B5EF4-FFF2-40B4-BE49-F238E27FC236}">
                <a16:creationId xmlns:a16="http://schemas.microsoft.com/office/drawing/2014/main" id="{6CC2FA46-1E41-44CB-A4F8-03BEFBCD0D33}"/>
              </a:ext>
            </a:extLst>
          </p:cNvPr>
          <p:cNvGrpSpPr/>
          <p:nvPr userDrawn="1"/>
        </p:nvGrpSpPr>
        <p:grpSpPr>
          <a:xfrm>
            <a:off x="-3135086" y="0"/>
            <a:ext cx="3135086" cy="2800767"/>
            <a:chOff x="-3178629" y="1685107"/>
            <a:chExt cx="3135086" cy="2800767"/>
          </a:xfrm>
        </p:grpSpPr>
        <p:sp>
          <p:nvSpPr>
            <p:cNvPr id="18" name="Tekstvak 17">
              <a:extLst>
                <a:ext uri="{FF2B5EF4-FFF2-40B4-BE49-F238E27FC236}">
                  <a16:creationId xmlns:a16="http://schemas.microsoft.com/office/drawing/2014/main" id="{7C935471-73EE-4030-8D55-70F38316C76D}"/>
                </a:ext>
              </a:extLst>
            </p:cNvPr>
            <p:cNvSpPr txBox="1"/>
            <p:nvPr userDrawn="1"/>
          </p:nvSpPr>
          <p:spPr>
            <a:xfrm>
              <a:off x="-3178629" y="1685107"/>
              <a:ext cx="3135086" cy="2800767"/>
            </a:xfrm>
            <a:prstGeom prst="rect">
              <a:avLst/>
            </a:prstGeom>
          </p:spPr>
          <p:txBody>
            <a:bodyPr wrap="square" rtlCol="0">
              <a:spAutoFit/>
            </a:bodyPr>
            <a:lstStyle/>
            <a:p>
              <a:pPr algn="l"/>
              <a:r>
                <a:rPr lang="nl-NL" sz="1100" b="1" dirty="0"/>
                <a:t>AFBEELDING INVOEGEN</a:t>
              </a:r>
            </a:p>
            <a:p>
              <a:pPr algn="l"/>
              <a:endParaRPr lang="nl-NL" sz="1100" b="0" dirty="0"/>
            </a:p>
            <a:p>
              <a:pPr marL="228600" indent="-228600" algn="l">
                <a:buFont typeface="+mj-lt"/>
                <a:buAutoNum type="arabicPeriod"/>
              </a:pPr>
              <a:r>
                <a:rPr lang="nl-NL" sz="1100" b="0" dirty="0"/>
                <a:t>Ga naar het tabblad </a:t>
              </a:r>
              <a:r>
                <a:rPr lang="nl-NL" sz="1100" b="1" dirty="0"/>
                <a:t>Invoegen</a:t>
              </a:r>
              <a:r>
                <a:rPr lang="nl-NL" sz="1100" b="0" dirty="0"/>
                <a:t> in de navigatiebalk.</a:t>
              </a:r>
            </a:p>
            <a:p>
              <a:pPr marL="228600" indent="-228600" algn="l">
                <a:buFont typeface="+mj-lt"/>
                <a:buAutoNum type="arabicPeriod"/>
              </a:pPr>
              <a:endParaRPr lang="nl-NL" sz="1100" b="0" dirty="0"/>
            </a:p>
            <a:p>
              <a:pPr marL="228600" indent="-228600" algn="l">
                <a:buFont typeface="+mj-lt"/>
                <a:buAutoNum type="arabicPeriod"/>
              </a:pPr>
              <a:r>
                <a:rPr lang="nl-NL" sz="1100" b="0" dirty="0"/>
                <a:t>Klik op </a:t>
              </a:r>
              <a:r>
                <a:rPr lang="nl-NL" sz="1100" b="1" dirty="0"/>
                <a:t>Afbeeldingen</a:t>
              </a:r>
              <a:r>
                <a:rPr lang="nl-NL" sz="1100" b="0" dirty="0"/>
                <a:t>.</a:t>
              </a:r>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r>
                <a:rPr lang="nl-NL" sz="1100" b="0" dirty="0"/>
                <a:t>Selecteer de gewenste afbeelding en druk op </a:t>
              </a:r>
              <a:r>
                <a:rPr lang="nl-NL" sz="1100" b="1" dirty="0"/>
                <a:t>Openen</a:t>
              </a:r>
              <a:r>
                <a:rPr lang="nl-NL" sz="1100" b="0" dirty="0"/>
                <a:t>.</a:t>
              </a:r>
            </a:p>
            <a:p>
              <a:pPr marL="228600" indent="-228600" algn="l">
                <a:buFont typeface="+mj-lt"/>
                <a:buAutoNum type="arabicPeriod"/>
              </a:pPr>
              <a:endParaRPr lang="nl-NL" sz="11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1100" b="0" dirty="0"/>
                <a:t>Door met de hoeken te slepen kunt u de afbeelding de gewenste grootte geven.</a:t>
              </a:r>
            </a:p>
          </p:txBody>
        </p:sp>
        <p:pic>
          <p:nvPicPr>
            <p:cNvPr id="19" name="Afbeelding 18">
              <a:extLst>
                <a:ext uri="{FF2B5EF4-FFF2-40B4-BE49-F238E27FC236}">
                  <a16:creationId xmlns:a16="http://schemas.microsoft.com/office/drawing/2014/main" id="{99E0AB4A-A95B-4847-BEF1-F5597A7532EA}"/>
                </a:ext>
              </a:extLst>
            </p:cNvPr>
            <p:cNvPicPr>
              <a:picLocks noChangeAspect="1"/>
            </p:cNvPicPr>
            <p:nvPr userDrawn="1"/>
          </p:nvPicPr>
          <p:blipFill>
            <a:blip r:embed="rId2"/>
            <a:stretch>
              <a:fillRect/>
            </a:stretch>
          </p:blipFill>
          <p:spPr>
            <a:xfrm>
              <a:off x="-2862717" y="2788104"/>
              <a:ext cx="790575" cy="542925"/>
            </a:xfrm>
            <a:prstGeom prst="rect">
              <a:avLst/>
            </a:prstGeom>
          </p:spPr>
        </p:pic>
      </p:grpSp>
      <p:cxnSp>
        <p:nvCxnSpPr>
          <p:cNvPr id="20" name="Rechte verbindingslijn 19">
            <a:extLst>
              <a:ext uri="{FF2B5EF4-FFF2-40B4-BE49-F238E27FC236}">
                <a16:creationId xmlns:a16="http://schemas.microsoft.com/office/drawing/2014/main" id="{922A0B4C-CA6C-4C20-999F-F1D2B9973655}"/>
              </a:ext>
            </a:extLst>
          </p:cNvPr>
          <p:cNvCxnSpPr/>
          <p:nvPr userDrawn="1"/>
        </p:nvCxnSpPr>
        <p:spPr>
          <a:xfrm>
            <a:off x="-3020786" y="2895689"/>
            <a:ext cx="28321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7371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ijdelijke aanduiding voor titel 1">
            <a:extLst>
              <a:ext uri="{FF2B5EF4-FFF2-40B4-BE49-F238E27FC236}">
                <a16:creationId xmlns:a16="http://schemas.microsoft.com/office/drawing/2014/main" id="{611BD7C0-E7E0-40E5-B86C-8734EE64A6FE}"/>
              </a:ext>
            </a:extLst>
          </p:cNvPr>
          <p:cNvSpPr>
            <a:spLocks noGrp="1"/>
          </p:cNvSpPr>
          <p:nvPr>
            <p:ph type="title"/>
          </p:nvPr>
        </p:nvSpPr>
        <p:spPr>
          <a:xfrm>
            <a:off x="479426" y="441325"/>
            <a:ext cx="10693399" cy="1116013"/>
          </a:xfrm>
          <a:prstGeom prst="rect">
            <a:avLst/>
          </a:prstGeom>
        </p:spPr>
        <p:txBody>
          <a:bodyPr vert="horz" lIns="91440" tIns="45720" rIns="91440" bIns="45720" rtlCol="0" anchor="b">
            <a:normAutofit/>
          </a:bodyPr>
          <a:lstStyle/>
          <a:p>
            <a:r>
              <a:rPr lang="nl-NL"/>
              <a:t>Klik om de stijl te bewerken</a:t>
            </a:r>
            <a:endParaRPr lang="nl-NL" dirty="0"/>
          </a:p>
        </p:txBody>
      </p:sp>
      <p:grpSp>
        <p:nvGrpSpPr>
          <p:cNvPr id="21" name="Groep 20">
            <a:extLst>
              <a:ext uri="{FF2B5EF4-FFF2-40B4-BE49-F238E27FC236}">
                <a16:creationId xmlns:a16="http://schemas.microsoft.com/office/drawing/2014/main" id="{096A875A-402A-4C9A-8E6B-42AFD3C7F014}"/>
              </a:ext>
            </a:extLst>
          </p:cNvPr>
          <p:cNvGrpSpPr/>
          <p:nvPr userDrawn="1"/>
        </p:nvGrpSpPr>
        <p:grpSpPr>
          <a:xfrm>
            <a:off x="-3135086" y="3063964"/>
            <a:ext cx="3135086" cy="4493538"/>
            <a:chOff x="12192000" y="1641564"/>
            <a:chExt cx="3135086" cy="4493538"/>
          </a:xfrm>
        </p:grpSpPr>
        <p:sp>
          <p:nvSpPr>
            <p:cNvPr id="22" name="Tekstvak 21">
              <a:extLst>
                <a:ext uri="{FF2B5EF4-FFF2-40B4-BE49-F238E27FC236}">
                  <a16:creationId xmlns:a16="http://schemas.microsoft.com/office/drawing/2014/main" id="{DF6927EC-ABB4-47D0-8CC6-6A72099DC67C}"/>
                </a:ext>
              </a:extLst>
            </p:cNvPr>
            <p:cNvSpPr txBox="1"/>
            <p:nvPr userDrawn="1"/>
          </p:nvSpPr>
          <p:spPr>
            <a:xfrm>
              <a:off x="12192000" y="1641564"/>
              <a:ext cx="3135086" cy="4493538"/>
            </a:xfrm>
            <a:prstGeom prst="rect">
              <a:avLst/>
            </a:prstGeom>
          </p:spPr>
          <p:txBody>
            <a:bodyPr wrap="square" rtlCol="0">
              <a:spAutoFit/>
            </a:bodyPr>
            <a:lstStyle/>
            <a:p>
              <a:pPr algn="l"/>
              <a:r>
                <a:rPr lang="nl-NL" sz="1100" b="1" dirty="0"/>
                <a:t>TABEL OF GRAFIEK INVOEGEN</a:t>
              </a:r>
            </a:p>
            <a:p>
              <a:pPr algn="l"/>
              <a:endParaRPr lang="nl-NL" sz="1100" b="1" dirty="0"/>
            </a:p>
            <a:p>
              <a:pPr marL="228600" indent="-228600" algn="l">
                <a:buFont typeface="+mj-lt"/>
                <a:buAutoNum type="arabicPeriod"/>
              </a:pPr>
              <a:r>
                <a:rPr lang="nl-NL" sz="1100" b="0" dirty="0"/>
                <a:t>Open het Excel bestand waarvan u de grafiek of tabel gebruiken wilt.</a:t>
              </a:r>
            </a:p>
            <a:p>
              <a:pPr marL="228600" indent="-228600" algn="l">
                <a:buFont typeface="+mj-lt"/>
                <a:buAutoNum type="arabicPeriod"/>
              </a:pPr>
              <a:endParaRPr lang="nl-NL" sz="1100" b="0" dirty="0"/>
            </a:p>
            <a:p>
              <a:pPr marL="228600" indent="-228600" algn="l">
                <a:buFont typeface="+mj-lt"/>
                <a:buAutoNum type="arabicPeriod"/>
              </a:pPr>
              <a:r>
                <a:rPr lang="nl-NL" sz="1100" b="0" dirty="0"/>
                <a:t>Selecteer de grafiek of tabel en kopieer deze (</a:t>
              </a:r>
              <a:r>
                <a:rPr lang="nl-NL" sz="1100" b="1" dirty="0"/>
                <a:t>Ctrl + C</a:t>
              </a:r>
              <a:r>
                <a:rPr lang="nl-NL" sz="1100" b="0" dirty="0"/>
                <a:t>).</a:t>
              </a:r>
            </a:p>
            <a:p>
              <a:pPr marL="228600" indent="-228600" algn="l">
                <a:buFont typeface="+mj-lt"/>
                <a:buAutoNum type="arabicPeriod"/>
              </a:pPr>
              <a:endParaRPr lang="nl-NL" sz="1100" b="0" dirty="0"/>
            </a:p>
            <a:p>
              <a:pPr marL="228600" indent="-228600" algn="l">
                <a:buFont typeface="+mj-lt"/>
                <a:buAutoNum type="arabicPeriod"/>
              </a:pPr>
              <a:r>
                <a:rPr lang="nl-NL" sz="1100" b="0" dirty="0"/>
                <a:t>Ga terug naar PowerPoint en plak de grafiek of tabel in de slide (</a:t>
              </a:r>
              <a:r>
                <a:rPr lang="nl-NL" sz="1100" b="1" dirty="0"/>
                <a:t>Ctrl + V</a:t>
              </a:r>
              <a:r>
                <a:rPr lang="nl-NL" sz="1100" b="0" dirty="0"/>
                <a:t>).</a:t>
              </a:r>
            </a:p>
            <a:p>
              <a:pPr marL="228600" indent="-228600" algn="l">
                <a:buFont typeface="+mj-lt"/>
                <a:buAutoNum type="arabicPeriod"/>
              </a:pPr>
              <a:endParaRPr lang="nl-NL" sz="1100" b="0" dirty="0"/>
            </a:p>
            <a:p>
              <a:pPr marL="228600" indent="-228600" algn="l">
                <a:buFont typeface="+mj-lt"/>
                <a:buAutoNum type="arabicPeriod"/>
              </a:pPr>
              <a:r>
                <a:rPr lang="nl-NL" sz="1100" b="0" dirty="0"/>
                <a:t>Door met de hoeken te slepen kunt u het de gewenste grootte geven.</a:t>
              </a:r>
            </a:p>
            <a:p>
              <a:pPr marL="228600" indent="-228600" algn="l">
                <a:buFont typeface="+mj-lt"/>
                <a:buAutoNum type="arabicPeriod"/>
              </a:pPr>
              <a:endParaRPr lang="nl-NL" sz="1100" b="0" dirty="0"/>
            </a:p>
            <a:p>
              <a:pPr marL="0" indent="0" algn="l">
                <a:buFont typeface="+mj-lt"/>
                <a:buNone/>
              </a:pPr>
              <a:endParaRPr lang="nl-NL" sz="1100" b="1" dirty="0"/>
            </a:p>
            <a:p>
              <a:pPr marL="0" indent="0" algn="l">
                <a:buFont typeface="+mj-lt"/>
                <a:buNone/>
              </a:pPr>
              <a:r>
                <a:rPr lang="nl-NL" sz="1100" b="1" dirty="0"/>
                <a:t>TABEL OF GRAFIEK OPMAKEN</a:t>
              </a:r>
            </a:p>
            <a:p>
              <a:pPr marL="0" indent="0" algn="l">
                <a:buFont typeface="+mj-lt"/>
                <a:buNone/>
              </a:pPr>
              <a:endParaRPr lang="nl-NL" sz="1100" b="1" dirty="0"/>
            </a:p>
            <a:p>
              <a:pPr marL="228600" indent="-228600" algn="l">
                <a:buFont typeface="+mj-lt"/>
                <a:buAutoNum type="arabicPeriod"/>
              </a:pPr>
              <a:r>
                <a:rPr lang="nl-NL" sz="1100" b="0" dirty="0"/>
                <a:t>Selecteer de grafiek of tabel.</a:t>
              </a:r>
            </a:p>
            <a:p>
              <a:pPr marL="228600" indent="-228600" algn="l">
                <a:buFont typeface="+mj-lt"/>
                <a:buAutoNum type="arabicPeriod"/>
              </a:pPr>
              <a:endParaRPr lang="nl-NL" sz="1100" b="0" dirty="0"/>
            </a:p>
            <a:p>
              <a:pPr marL="228600" indent="-228600" algn="l">
                <a:buFont typeface="+mj-lt"/>
                <a:buAutoNum type="arabicPeriod"/>
              </a:pPr>
              <a:r>
                <a:rPr lang="nl-NL" sz="1100" b="0" dirty="0"/>
                <a:t>Druk in de navigatiebalk op </a:t>
              </a:r>
              <a:r>
                <a:rPr lang="nl-NL" sz="1100" b="1" dirty="0"/>
                <a:t>Ontwerpen</a:t>
              </a:r>
              <a:r>
                <a:rPr lang="nl-NL" sz="1100" b="0" dirty="0"/>
                <a:t>. Dit vindt u bij </a:t>
              </a:r>
              <a:r>
                <a:rPr lang="nl-NL" sz="1100" b="1" dirty="0"/>
                <a:t>Hulpmiddelen voor grafieken/tabellen</a:t>
              </a:r>
              <a:r>
                <a:rPr lang="nl-NL" sz="1100" b="0" dirty="0"/>
                <a:t>.</a:t>
              </a:r>
            </a:p>
            <a:p>
              <a:pPr marL="228600" indent="-228600" algn="l">
                <a:buFont typeface="+mj-lt"/>
                <a:buAutoNum type="arabicPeriod"/>
              </a:pPr>
              <a:endParaRPr lang="nl-NL" sz="1100" b="0" dirty="0"/>
            </a:p>
            <a:p>
              <a:pPr marL="228600" indent="-228600" algn="l">
                <a:buFont typeface="+mj-lt"/>
                <a:buAutoNum type="arabicPeriod"/>
              </a:pPr>
              <a:r>
                <a:rPr lang="nl-NL" sz="1100" b="0" dirty="0"/>
                <a:t>Selecteer de gewenste tabel- of grafiekstijl onder </a:t>
              </a:r>
              <a:r>
                <a:rPr lang="nl-NL" sz="1100" b="1" dirty="0"/>
                <a:t>Grafiek/Tabelstijlen</a:t>
              </a:r>
              <a:r>
                <a:rPr lang="nl-NL" sz="1100" b="0" dirty="0"/>
                <a:t>.</a:t>
              </a:r>
            </a:p>
          </p:txBody>
        </p:sp>
        <p:cxnSp>
          <p:nvCxnSpPr>
            <p:cNvPr id="23" name="Rechte verbindingslijn 22">
              <a:extLst>
                <a:ext uri="{FF2B5EF4-FFF2-40B4-BE49-F238E27FC236}">
                  <a16:creationId xmlns:a16="http://schemas.microsoft.com/office/drawing/2014/main" id="{54087F6A-3B30-496B-BBFC-8B8603CE9771}"/>
                </a:ext>
              </a:extLst>
            </p:cNvPr>
            <p:cNvCxnSpPr/>
            <p:nvPr userDrawn="1"/>
          </p:nvCxnSpPr>
          <p:spPr>
            <a:xfrm>
              <a:off x="12306300" y="4038689"/>
              <a:ext cx="28321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ep 23">
            <a:extLst>
              <a:ext uri="{FF2B5EF4-FFF2-40B4-BE49-F238E27FC236}">
                <a16:creationId xmlns:a16="http://schemas.microsoft.com/office/drawing/2014/main" id="{14FC696C-973F-4119-B93D-02750994388D}"/>
              </a:ext>
            </a:extLst>
          </p:cNvPr>
          <p:cNvGrpSpPr/>
          <p:nvPr userDrawn="1"/>
        </p:nvGrpSpPr>
        <p:grpSpPr>
          <a:xfrm>
            <a:off x="-3135086" y="0"/>
            <a:ext cx="3135086" cy="2800767"/>
            <a:chOff x="-3178629" y="1685107"/>
            <a:chExt cx="3135086" cy="2800767"/>
          </a:xfrm>
        </p:grpSpPr>
        <p:sp>
          <p:nvSpPr>
            <p:cNvPr id="25" name="Tekstvak 24">
              <a:extLst>
                <a:ext uri="{FF2B5EF4-FFF2-40B4-BE49-F238E27FC236}">
                  <a16:creationId xmlns:a16="http://schemas.microsoft.com/office/drawing/2014/main" id="{0A4D3922-4B27-4830-B382-FE1182112F5F}"/>
                </a:ext>
              </a:extLst>
            </p:cNvPr>
            <p:cNvSpPr txBox="1"/>
            <p:nvPr userDrawn="1"/>
          </p:nvSpPr>
          <p:spPr>
            <a:xfrm>
              <a:off x="-3178629" y="1685107"/>
              <a:ext cx="3135086" cy="2800767"/>
            </a:xfrm>
            <a:prstGeom prst="rect">
              <a:avLst/>
            </a:prstGeom>
          </p:spPr>
          <p:txBody>
            <a:bodyPr wrap="square" rtlCol="0">
              <a:spAutoFit/>
            </a:bodyPr>
            <a:lstStyle/>
            <a:p>
              <a:pPr algn="l"/>
              <a:r>
                <a:rPr lang="nl-NL" sz="1100" b="1" dirty="0"/>
                <a:t>AFBEELDING INVOEGEN</a:t>
              </a:r>
            </a:p>
            <a:p>
              <a:pPr algn="l"/>
              <a:endParaRPr lang="nl-NL" sz="1100" b="0" dirty="0"/>
            </a:p>
            <a:p>
              <a:pPr marL="228600" indent="-228600" algn="l">
                <a:buFont typeface="+mj-lt"/>
                <a:buAutoNum type="arabicPeriod"/>
              </a:pPr>
              <a:r>
                <a:rPr lang="nl-NL" sz="1100" b="0" dirty="0"/>
                <a:t>Ga naar het tabblad </a:t>
              </a:r>
              <a:r>
                <a:rPr lang="nl-NL" sz="1100" b="1" dirty="0"/>
                <a:t>Invoegen</a:t>
              </a:r>
              <a:r>
                <a:rPr lang="nl-NL" sz="1100" b="0" dirty="0"/>
                <a:t> in de navigatiebalk.</a:t>
              </a:r>
            </a:p>
            <a:p>
              <a:pPr marL="228600" indent="-228600" algn="l">
                <a:buFont typeface="+mj-lt"/>
                <a:buAutoNum type="arabicPeriod"/>
              </a:pPr>
              <a:endParaRPr lang="nl-NL" sz="1100" b="0" dirty="0"/>
            </a:p>
            <a:p>
              <a:pPr marL="228600" indent="-228600" algn="l">
                <a:buFont typeface="+mj-lt"/>
                <a:buAutoNum type="arabicPeriod"/>
              </a:pPr>
              <a:r>
                <a:rPr lang="nl-NL" sz="1100" b="0" dirty="0"/>
                <a:t>Klik op </a:t>
              </a:r>
              <a:r>
                <a:rPr lang="nl-NL" sz="1100" b="1" dirty="0"/>
                <a:t>Afbeeldingen</a:t>
              </a:r>
              <a:r>
                <a:rPr lang="nl-NL" sz="1100" b="0" dirty="0"/>
                <a:t>.</a:t>
              </a:r>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endParaRPr lang="nl-NL" sz="1100" b="0" dirty="0"/>
            </a:p>
            <a:p>
              <a:pPr marL="228600" indent="-228600" algn="l">
                <a:buFont typeface="+mj-lt"/>
                <a:buAutoNum type="arabicPeriod"/>
              </a:pPr>
              <a:r>
                <a:rPr lang="nl-NL" sz="1100" b="0" dirty="0"/>
                <a:t>Selecteer de gewenste afbeelding en druk op </a:t>
              </a:r>
              <a:r>
                <a:rPr lang="nl-NL" sz="1100" b="1" dirty="0"/>
                <a:t>Openen</a:t>
              </a:r>
              <a:r>
                <a:rPr lang="nl-NL" sz="1100" b="0" dirty="0"/>
                <a:t>.</a:t>
              </a:r>
            </a:p>
            <a:p>
              <a:pPr marL="228600" indent="-228600" algn="l">
                <a:buFont typeface="+mj-lt"/>
                <a:buAutoNum type="arabicPeriod"/>
              </a:pPr>
              <a:endParaRPr lang="nl-NL" sz="1100" b="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1100" b="0" dirty="0"/>
                <a:t>Door met de hoeken te slepen kunt u de afbeelding de gewenste grootte geven.</a:t>
              </a:r>
            </a:p>
          </p:txBody>
        </p:sp>
        <p:pic>
          <p:nvPicPr>
            <p:cNvPr id="26" name="Afbeelding 25">
              <a:extLst>
                <a:ext uri="{FF2B5EF4-FFF2-40B4-BE49-F238E27FC236}">
                  <a16:creationId xmlns:a16="http://schemas.microsoft.com/office/drawing/2014/main" id="{5B7C8AD0-9E8B-49FF-93D2-314119EA0F93}"/>
                </a:ext>
              </a:extLst>
            </p:cNvPr>
            <p:cNvPicPr>
              <a:picLocks noChangeAspect="1"/>
            </p:cNvPicPr>
            <p:nvPr userDrawn="1"/>
          </p:nvPicPr>
          <p:blipFill>
            <a:blip r:embed="rId2"/>
            <a:stretch>
              <a:fillRect/>
            </a:stretch>
          </p:blipFill>
          <p:spPr>
            <a:xfrm>
              <a:off x="-2862717" y="2788104"/>
              <a:ext cx="790575" cy="542925"/>
            </a:xfrm>
            <a:prstGeom prst="rect">
              <a:avLst/>
            </a:prstGeom>
          </p:spPr>
        </p:pic>
      </p:grpSp>
      <p:cxnSp>
        <p:nvCxnSpPr>
          <p:cNvPr id="27" name="Rechte verbindingslijn 26">
            <a:extLst>
              <a:ext uri="{FF2B5EF4-FFF2-40B4-BE49-F238E27FC236}">
                <a16:creationId xmlns:a16="http://schemas.microsoft.com/office/drawing/2014/main" id="{13F64B0D-DB9F-46BE-8366-094841430413}"/>
              </a:ext>
            </a:extLst>
          </p:cNvPr>
          <p:cNvCxnSpPr/>
          <p:nvPr userDrawn="1"/>
        </p:nvCxnSpPr>
        <p:spPr>
          <a:xfrm>
            <a:off x="-3020786" y="2895689"/>
            <a:ext cx="28321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ijdelijke aanduiding voor voettekst 4">
            <a:extLst>
              <a:ext uri="{FF2B5EF4-FFF2-40B4-BE49-F238E27FC236}">
                <a16:creationId xmlns:a16="http://schemas.microsoft.com/office/drawing/2014/main" id="{FA37F42E-5985-4BC0-9B26-BC27196CA818}"/>
              </a:ext>
            </a:extLst>
          </p:cNvPr>
          <p:cNvSpPr>
            <a:spLocks noGrp="1"/>
          </p:cNvSpPr>
          <p:nvPr>
            <p:ph type="ftr" sz="quarter" idx="3"/>
          </p:nvPr>
        </p:nvSpPr>
        <p:spPr>
          <a:xfrm>
            <a:off x="3190702" y="6632574"/>
            <a:ext cx="4114800" cy="225425"/>
          </a:xfrm>
          <a:prstGeom prst="rect">
            <a:avLst/>
          </a:prstGeom>
        </p:spPr>
        <p:txBody>
          <a:bodyPr/>
          <a:lstStyle>
            <a:lvl1pPr>
              <a:defRPr lang="nl-NL" sz="900" kern="1200" dirty="0">
                <a:solidFill>
                  <a:schemeClr val="bg1"/>
                </a:solidFill>
                <a:latin typeface="+mn-lt"/>
                <a:ea typeface="+mn-ea"/>
                <a:cs typeface="+mn-cs"/>
              </a:defRPr>
            </a:lvl1pPr>
          </a:lstStyle>
          <a:p>
            <a:endParaRPr lang="nl-NL" dirty="0"/>
          </a:p>
        </p:txBody>
      </p:sp>
      <p:sp>
        <p:nvSpPr>
          <p:cNvPr id="29" name="Tijdelijke aanduiding voor datum 3">
            <a:extLst>
              <a:ext uri="{FF2B5EF4-FFF2-40B4-BE49-F238E27FC236}">
                <a16:creationId xmlns:a16="http://schemas.microsoft.com/office/drawing/2014/main" id="{C17D1650-F12A-4C10-B353-52EBBC785F44}"/>
              </a:ext>
            </a:extLst>
          </p:cNvPr>
          <p:cNvSpPr>
            <a:spLocks noGrp="1"/>
          </p:cNvSpPr>
          <p:nvPr>
            <p:ph type="dt" sz="half" idx="2"/>
          </p:nvPr>
        </p:nvSpPr>
        <p:spPr>
          <a:xfrm>
            <a:off x="479426" y="6632575"/>
            <a:ext cx="1050116" cy="225425"/>
          </a:xfrm>
          <a:prstGeom prst="rect">
            <a:avLst/>
          </a:prstGeom>
        </p:spPr>
        <p:txBody>
          <a:bodyPr anchor="ctr"/>
          <a:lstStyle>
            <a:lvl1pPr>
              <a:defRPr sz="900">
                <a:solidFill>
                  <a:schemeClr val="bg1"/>
                </a:solidFill>
                <a:latin typeface="+mj-lt"/>
              </a:defRPr>
            </a:lvl1pPr>
          </a:lstStyle>
          <a:p>
            <a:fld id="{A475D0F2-8539-4791-A46D-705C705049A8}" type="datetime1">
              <a:rPr lang="nl-NL" smtClean="0"/>
              <a:t>22-10-2019</a:t>
            </a:fld>
            <a:endParaRPr lang="nl-NL" dirty="0"/>
          </a:p>
        </p:txBody>
      </p:sp>
      <p:sp>
        <p:nvSpPr>
          <p:cNvPr id="30" name="Tijdelijke aanduiding voor dianummer 5">
            <a:extLst>
              <a:ext uri="{FF2B5EF4-FFF2-40B4-BE49-F238E27FC236}">
                <a16:creationId xmlns:a16="http://schemas.microsoft.com/office/drawing/2014/main" id="{74804FEA-D8E8-4A17-BF57-6CA7B022C041}"/>
              </a:ext>
            </a:extLst>
          </p:cNvPr>
          <p:cNvSpPr>
            <a:spLocks noGrp="1"/>
          </p:cNvSpPr>
          <p:nvPr>
            <p:ph type="sldNum" sz="quarter" idx="4"/>
          </p:nvPr>
        </p:nvSpPr>
        <p:spPr>
          <a:xfrm>
            <a:off x="10325101" y="6632575"/>
            <a:ext cx="730250" cy="225425"/>
          </a:xfrm>
          <a:prstGeom prst="rect">
            <a:avLst/>
          </a:prstGeom>
        </p:spPr>
        <p:txBody>
          <a:bodyPr/>
          <a:lstStyle>
            <a:lvl1pPr algn="ctr">
              <a:defRPr sz="900">
                <a:solidFill>
                  <a:schemeClr val="bg1"/>
                </a:solidFill>
                <a:latin typeface="+mj-lt"/>
              </a:defRPr>
            </a:lvl1pPr>
          </a:lstStyle>
          <a:p>
            <a:fld id="{70FA094E-EA30-42E1-81C1-41A5F051B845}" type="slidenum">
              <a:rPr lang="nl-NL" smtClean="0"/>
              <a:pPr/>
              <a:t>‹nr.›</a:t>
            </a:fld>
            <a:endParaRPr lang="nl-NL" dirty="0"/>
          </a:p>
        </p:txBody>
      </p:sp>
    </p:spTree>
    <p:extLst>
      <p:ext uri="{BB962C8B-B14F-4D97-AF65-F5344CB8AC3E}">
        <p14:creationId xmlns:p14="http://schemas.microsoft.com/office/powerpoint/2010/main" val="65051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B1CF8AF-F819-48D8-992B-D90A11E30F99}"/>
              </a:ext>
            </a:extLst>
          </p:cNvPr>
          <p:cNvSpPr>
            <a:spLocks noGrp="1"/>
          </p:cNvSpPr>
          <p:nvPr>
            <p:ph type="title"/>
          </p:nvPr>
        </p:nvSpPr>
        <p:spPr>
          <a:xfrm>
            <a:off x="479426" y="441325"/>
            <a:ext cx="10693399" cy="1116013"/>
          </a:xfrm>
          <a:prstGeom prst="rect">
            <a:avLst/>
          </a:prstGeom>
        </p:spPr>
        <p:txBody>
          <a:bodyPr vert="horz" lIns="91440" tIns="45720" rIns="91440" bIns="45720" rtlCol="0" anchor="b">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B0E54F48-9ED9-4C48-9ED2-D639D88A7D35}"/>
              </a:ext>
            </a:extLst>
          </p:cNvPr>
          <p:cNvSpPr>
            <a:spLocks noGrp="1"/>
          </p:cNvSpPr>
          <p:nvPr>
            <p:ph type="body" idx="1"/>
          </p:nvPr>
        </p:nvSpPr>
        <p:spPr>
          <a:xfrm>
            <a:off x="479426" y="1844675"/>
            <a:ext cx="10693399" cy="4105275"/>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voettekst 4">
            <a:extLst>
              <a:ext uri="{FF2B5EF4-FFF2-40B4-BE49-F238E27FC236}">
                <a16:creationId xmlns:a16="http://schemas.microsoft.com/office/drawing/2014/main" id="{9D7200D7-98F3-411D-8C05-04AA88249598}"/>
              </a:ext>
            </a:extLst>
          </p:cNvPr>
          <p:cNvSpPr>
            <a:spLocks noGrp="1"/>
          </p:cNvSpPr>
          <p:nvPr>
            <p:ph type="ftr" sz="quarter" idx="3"/>
          </p:nvPr>
        </p:nvSpPr>
        <p:spPr>
          <a:xfrm>
            <a:off x="3190702" y="6632574"/>
            <a:ext cx="4114800" cy="225425"/>
          </a:xfrm>
          <a:prstGeom prst="rect">
            <a:avLst/>
          </a:prstGeom>
        </p:spPr>
        <p:txBody>
          <a:bodyPr/>
          <a:lstStyle>
            <a:lvl1pPr>
              <a:defRPr lang="nl-NL" sz="900" kern="1200" dirty="0">
                <a:solidFill>
                  <a:schemeClr val="bg1"/>
                </a:solidFill>
                <a:latin typeface="+mn-lt"/>
                <a:ea typeface="+mn-ea"/>
                <a:cs typeface="+mn-cs"/>
              </a:defRPr>
            </a:lvl1pPr>
          </a:lstStyle>
          <a:p>
            <a:endParaRPr lang="nl-NL" dirty="0"/>
          </a:p>
        </p:txBody>
      </p:sp>
      <p:sp>
        <p:nvSpPr>
          <p:cNvPr id="12" name="Tijdelijke aanduiding voor datum 3">
            <a:extLst>
              <a:ext uri="{FF2B5EF4-FFF2-40B4-BE49-F238E27FC236}">
                <a16:creationId xmlns:a16="http://schemas.microsoft.com/office/drawing/2014/main" id="{51F242F9-DD34-4C74-8E3C-521E67A9DAA0}"/>
              </a:ext>
            </a:extLst>
          </p:cNvPr>
          <p:cNvSpPr>
            <a:spLocks noGrp="1"/>
          </p:cNvSpPr>
          <p:nvPr>
            <p:ph type="dt" sz="half" idx="2"/>
          </p:nvPr>
        </p:nvSpPr>
        <p:spPr>
          <a:xfrm>
            <a:off x="479426" y="6632575"/>
            <a:ext cx="1050116" cy="225425"/>
          </a:xfrm>
          <a:prstGeom prst="rect">
            <a:avLst/>
          </a:prstGeom>
        </p:spPr>
        <p:txBody>
          <a:bodyPr anchor="ctr"/>
          <a:lstStyle>
            <a:lvl1pPr>
              <a:defRPr sz="900">
                <a:solidFill>
                  <a:schemeClr val="bg1"/>
                </a:solidFill>
                <a:latin typeface="+mj-lt"/>
              </a:defRPr>
            </a:lvl1pPr>
          </a:lstStyle>
          <a:p>
            <a:fld id="{48CE5DA8-7272-419F-BDFA-9D15B988F6ED}" type="datetime1">
              <a:rPr lang="nl-NL" smtClean="0"/>
              <a:t>22-10-2019</a:t>
            </a:fld>
            <a:endParaRPr lang="nl-NL" dirty="0"/>
          </a:p>
        </p:txBody>
      </p:sp>
      <p:sp>
        <p:nvSpPr>
          <p:cNvPr id="13" name="Tijdelijke aanduiding voor dianummer 5">
            <a:extLst>
              <a:ext uri="{FF2B5EF4-FFF2-40B4-BE49-F238E27FC236}">
                <a16:creationId xmlns:a16="http://schemas.microsoft.com/office/drawing/2014/main" id="{23F37B25-11C8-4C19-8323-91F0FD79F3B7}"/>
              </a:ext>
            </a:extLst>
          </p:cNvPr>
          <p:cNvSpPr>
            <a:spLocks noGrp="1"/>
          </p:cNvSpPr>
          <p:nvPr>
            <p:ph type="sldNum" sz="quarter" idx="4"/>
          </p:nvPr>
        </p:nvSpPr>
        <p:spPr>
          <a:xfrm>
            <a:off x="10325101" y="6632575"/>
            <a:ext cx="730250" cy="225425"/>
          </a:xfrm>
          <a:prstGeom prst="rect">
            <a:avLst/>
          </a:prstGeom>
        </p:spPr>
        <p:txBody>
          <a:bodyPr/>
          <a:lstStyle>
            <a:lvl1pPr algn="ctr">
              <a:defRPr sz="900">
                <a:solidFill>
                  <a:schemeClr val="bg1"/>
                </a:solidFill>
                <a:latin typeface="+mj-lt"/>
              </a:defRPr>
            </a:lvl1pPr>
          </a:lstStyle>
          <a:p>
            <a:fld id="{70FA094E-EA30-42E1-81C1-41A5F051B845}" type="slidenum">
              <a:rPr lang="nl-NL" smtClean="0"/>
              <a:pPr/>
              <a:t>‹nr.›</a:t>
            </a:fld>
            <a:endParaRPr lang="nl-NL" dirty="0"/>
          </a:p>
        </p:txBody>
      </p:sp>
    </p:spTree>
    <p:extLst>
      <p:ext uri="{BB962C8B-B14F-4D97-AF65-F5344CB8AC3E}">
        <p14:creationId xmlns:p14="http://schemas.microsoft.com/office/powerpoint/2010/main" val="4033503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61" r:id="rId5"/>
    <p:sldLayoutId id="2147483662" r:id="rId6"/>
    <p:sldLayoutId id="2147483655" r:id="rId7"/>
    <p:sldLayoutId id="2147483660" r:id="rId8"/>
    <p:sldLayoutId id="2147483654" r:id="rId9"/>
    <p:sldLayoutId id="2147483653" r:id="rId10"/>
    <p:sldLayoutId id="2147483656" r:id="rId11"/>
    <p:sldLayoutId id="2147483657" r:id="rId12"/>
    <p:sldLayoutId id="2147483658" r:id="rId13"/>
    <p:sldLayoutId id="2147483659" r:id="rId14"/>
    <p:sldLayoutId id="2147483663" r:id="rId15"/>
    <p:sldLayoutId id="2147483664" r:id="rId16"/>
  </p:sldLayoutIdLst>
  <p:hf sldNum="0" hdr="0" ftr="0" dt="0"/>
  <p:txStyles>
    <p:titleStyle>
      <a:lvl1pPr algn="l" defTabSz="914400" rtl="0" eaLnBrk="1" latinLnBrk="0" hangingPunct="1">
        <a:lnSpc>
          <a:spcPct val="90000"/>
        </a:lnSpc>
        <a:spcBef>
          <a:spcPct val="0"/>
        </a:spcBef>
        <a:buNone/>
        <a:defRPr lang="nl-NL" sz="3600" kern="1200" dirty="0" smtClean="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nl-NL" sz="2400" b="0" i="0" u="none" strike="noStrike" kern="1200" baseline="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Montserrat" panose="00000500000000000000" pitchFamily="2"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Montserrat" panose="00000500000000000000" pitchFamily="2"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Montserrat" panose="00000500000000000000"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Montserrat"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2" userDrawn="1">
          <p15:clr>
            <a:srgbClr val="F26B43"/>
          </p15:clr>
        </p15:guide>
        <p15:guide id="2" pos="143" userDrawn="1">
          <p15:clr>
            <a:srgbClr val="F26B43"/>
          </p15:clr>
        </p15:guide>
        <p15:guide id="3" orient="horz" pos="4178" userDrawn="1">
          <p15:clr>
            <a:srgbClr val="F26B43"/>
          </p15:clr>
        </p15:guide>
        <p15:guide id="4" pos="7537" userDrawn="1">
          <p15:clr>
            <a:srgbClr val="F26B43"/>
          </p15:clr>
        </p15:guide>
        <p15:guide id="5" pos="302" userDrawn="1">
          <p15:clr>
            <a:srgbClr val="F26B43"/>
          </p15:clr>
        </p15:guide>
        <p15:guide id="6" pos="7038" userDrawn="1">
          <p15:clr>
            <a:srgbClr val="F26B43"/>
          </p15:clr>
        </p15:guide>
        <p15:guide id="7" orient="horz" pos="278" userDrawn="1">
          <p15:clr>
            <a:srgbClr val="F26B43"/>
          </p15:clr>
        </p15:guide>
        <p15:guide id="8" orient="horz" pos="981" userDrawn="1">
          <p15:clr>
            <a:srgbClr val="F26B43"/>
          </p15:clr>
        </p15:guide>
        <p15:guide id="9" orient="horz" pos="1162" userDrawn="1">
          <p15:clr>
            <a:srgbClr val="F26B43"/>
          </p15:clr>
        </p15:guide>
        <p15:guide id="10"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orthopeden.org/wetenschap/core/tips-trick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kahoot.i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image" Target="../media/image15.tiff"/><Relationship Id="rId7" Type="http://schemas.openxmlformats.org/officeDocument/2006/relationships/image" Target="../media/image19.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tiff"/></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102305-424C-4DE1-9843-57F674036668}"/>
              </a:ext>
            </a:extLst>
          </p:cNvPr>
          <p:cNvSpPr>
            <a:spLocks noGrp="1"/>
          </p:cNvSpPr>
          <p:nvPr>
            <p:ph type="ctrTitle"/>
          </p:nvPr>
        </p:nvSpPr>
        <p:spPr/>
        <p:txBody>
          <a:bodyPr/>
          <a:lstStyle/>
          <a:p>
            <a:r>
              <a:rPr lang="nl-NL" dirty="0"/>
              <a:t>CORE</a:t>
            </a:r>
          </a:p>
        </p:txBody>
      </p:sp>
      <p:sp>
        <p:nvSpPr>
          <p:cNvPr id="3" name="Ondertitel 2">
            <a:extLst>
              <a:ext uri="{FF2B5EF4-FFF2-40B4-BE49-F238E27FC236}">
                <a16:creationId xmlns:a16="http://schemas.microsoft.com/office/drawing/2014/main" id="{CC6744EF-1F01-4BFC-9181-8D8E8EE6C979}"/>
              </a:ext>
            </a:extLst>
          </p:cNvPr>
          <p:cNvSpPr>
            <a:spLocks noGrp="1"/>
          </p:cNvSpPr>
          <p:nvPr>
            <p:ph type="subTitle" idx="1"/>
          </p:nvPr>
        </p:nvSpPr>
        <p:spPr/>
        <p:txBody>
          <a:bodyPr/>
          <a:lstStyle/>
          <a:p>
            <a:r>
              <a:rPr lang="nl-NL" dirty="0"/>
              <a:t>Rudolf </a:t>
            </a:r>
            <a:r>
              <a:rPr lang="nl-NL" dirty="0" err="1"/>
              <a:t>Poolman</a:t>
            </a:r>
            <a:endParaRPr lang="nl-NL" dirty="0"/>
          </a:p>
        </p:txBody>
      </p:sp>
    </p:spTree>
    <p:extLst>
      <p:ext uri="{BB962C8B-B14F-4D97-AF65-F5344CB8AC3E}">
        <p14:creationId xmlns:p14="http://schemas.microsoft.com/office/powerpoint/2010/main" val="368160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48ECD5-2604-CF49-B600-55A04A58DAAC}"/>
              </a:ext>
            </a:extLst>
          </p:cNvPr>
          <p:cNvPicPr>
            <a:picLocks noChangeAspect="1"/>
          </p:cNvPicPr>
          <p:nvPr/>
        </p:nvPicPr>
        <p:blipFill>
          <a:blip r:embed="rId2"/>
          <a:stretch>
            <a:fillRect/>
          </a:stretch>
        </p:blipFill>
        <p:spPr>
          <a:xfrm>
            <a:off x="2409299" y="0"/>
            <a:ext cx="7373402" cy="6858000"/>
          </a:xfrm>
          <a:prstGeom prst="rect">
            <a:avLst/>
          </a:prstGeom>
        </p:spPr>
      </p:pic>
    </p:spTree>
    <p:extLst>
      <p:ext uri="{BB962C8B-B14F-4D97-AF65-F5344CB8AC3E}">
        <p14:creationId xmlns:p14="http://schemas.microsoft.com/office/powerpoint/2010/main" val="3013160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4BAAEF-D7DD-487C-82B5-2A7E4EB2F1B1}"/>
              </a:ext>
            </a:extLst>
          </p:cNvPr>
          <p:cNvSpPr>
            <a:spLocks noGrp="1"/>
          </p:cNvSpPr>
          <p:nvPr>
            <p:ph type="title"/>
          </p:nvPr>
        </p:nvSpPr>
        <p:spPr/>
        <p:txBody>
          <a:bodyPr/>
          <a:lstStyle/>
          <a:p>
            <a:r>
              <a:rPr lang="nl-NL" dirty="0"/>
              <a:t>Vervolgstappen innovatie</a:t>
            </a:r>
          </a:p>
        </p:txBody>
      </p:sp>
      <p:sp>
        <p:nvSpPr>
          <p:cNvPr id="3" name="Tijdelijke aanduiding voor tekst 2">
            <a:extLst>
              <a:ext uri="{FF2B5EF4-FFF2-40B4-BE49-F238E27FC236}">
                <a16:creationId xmlns:a16="http://schemas.microsoft.com/office/drawing/2014/main" id="{FE20CD4E-EDD1-4499-805B-B4D55613C96A}"/>
              </a:ext>
            </a:extLst>
          </p:cNvPr>
          <p:cNvSpPr>
            <a:spLocks noGrp="1"/>
          </p:cNvSpPr>
          <p:nvPr>
            <p:ph type="body" sz="quarter" idx="10"/>
          </p:nvPr>
        </p:nvSpPr>
        <p:spPr>
          <a:xfrm>
            <a:off x="479426" y="1696279"/>
            <a:ext cx="9324767" cy="4448490"/>
          </a:xfrm>
        </p:spPr>
        <p:txBody>
          <a:bodyPr>
            <a:noAutofit/>
          </a:bodyPr>
          <a:lstStyle/>
          <a:p>
            <a:pPr marL="342900" lvl="0" indent="-342900">
              <a:buFont typeface="Arial" panose="020B0604020202020204" pitchFamily="34" charset="0"/>
              <a:buChar char="•"/>
            </a:pPr>
            <a:r>
              <a:rPr lang="nl-NL" sz="3200" dirty="0"/>
              <a:t>Platform via </a:t>
            </a:r>
            <a:r>
              <a:rPr lang="nl-NL" sz="3200" dirty="0" err="1"/>
              <a:t>mijnnov</a:t>
            </a:r>
            <a:r>
              <a:rPr lang="nl-NL" sz="3200" dirty="0"/>
              <a:t> opzetten: wie meet, wat wordt er gemeten &amp; hoe meet je in één overzicht </a:t>
            </a:r>
          </a:p>
          <a:p>
            <a:pPr lvl="0"/>
            <a:r>
              <a:rPr lang="nl-NL" sz="3200" dirty="0">
                <a:sym typeface="Wingdings" panose="05000000000000000000" pitchFamily="2" charset="2"/>
              </a:rPr>
              <a:t>	</a:t>
            </a:r>
            <a:r>
              <a:rPr lang="nl-NL" sz="3200" dirty="0"/>
              <a:t> Uitvraag via NOV, binnen CORE</a:t>
            </a:r>
          </a:p>
          <a:p>
            <a:pPr marL="342900" lvl="0" indent="-342900">
              <a:buFont typeface="Arial" panose="020B0604020202020204" pitchFamily="34" charset="0"/>
              <a:buChar char="•"/>
            </a:pPr>
            <a:r>
              <a:rPr lang="nl-NL" sz="3200" dirty="0"/>
              <a:t>Mogelijkheid tot communicatie met elkaar – forum </a:t>
            </a:r>
            <a:r>
              <a:rPr lang="nl-NL" sz="3200" dirty="0" err="1"/>
              <a:t>mijnnov</a:t>
            </a:r>
            <a:r>
              <a:rPr lang="nl-NL" sz="3200" dirty="0"/>
              <a:t> </a:t>
            </a:r>
            <a:r>
              <a:rPr lang="nl-NL" sz="3200" dirty="0">
                <a:sym typeface="Wingdings" panose="05000000000000000000" pitchFamily="2" charset="2"/>
              </a:rPr>
              <a:t> innovatie</a:t>
            </a:r>
            <a:endParaRPr lang="nl-NL" sz="3200" dirty="0"/>
          </a:p>
          <a:p>
            <a:pPr marL="342900" lvl="0" indent="-342900">
              <a:buFont typeface="Arial" panose="020B0604020202020204" pitchFamily="34" charset="0"/>
              <a:buChar char="•"/>
            </a:pPr>
            <a:r>
              <a:rPr lang="nl-NL" sz="3200" dirty="0"/>
              <a:t>Werken aan coderen van data - </a:t>
            </a:r>
            <a:r>
              <a:rPr lang="nl-NL" sz="3200" u="sng" dirty="0">
                <a:hlinkClick r:id="rId3"/>
              </a:rPr>
              <a:t>zie codeboek nov</a:t>
            </a:r>
            <a:r>
              <a:rPr lang="nl-NL" sz="3200" dirty="0"/>
              <a:t> </a:t>
            </a:r>
          </a:p>
          <a:p>
            <a:pPr marL="342900" lvl="0" indent="-342900">
              <a:buFont typeface="Arial" panose="020B0604020202020204" pitchFamily="34" charset="0"/>
              <a:buChar char="•"/>
            </a:pPr>
            <a:r>
              <a:rPr lang="nl-NL" sz="3200" dirty="0"/>
              <a:t>Startbijeenkomst: geïnteresseerden komen met elkaar in contact</a:t>
            </a:r>
          </a:p>
          <a:p>
            <a:pPr lvl="1" indent="0">
              <a:buNone/>
            </a:pPr>
            <a:endParaRPr lang="nl-NL" sz="2800" dirty="0"/>
          </a:p>
          <a:p>
            <a:endParaRPr lang="nl-NL" sz="3200" dirty="0"/>
          </a:p>
        </p:txBody>
      </p:sp>
      <p:pic>
        <p:nvPicPr>
          <p:cNvPr id="4" name="Afbeelding 3">
            <a:extLst>
              <a:ext uri="{FF2B5EF4-FFF2-40B4-BE49-F238E27FC236}">
                <a16:creationId xmlns:a16="http://schemas.microsoft.com/office/drawing/2014/main" id="{1D69D98A-7B78-4113-AC4A-754C67D330AF}"/>
              </a:ext>
            </a:extLst>
          </p:cNvPr>
          <p:cNvPicPr>
            <a:picLocks noChangeAspect="1"/>
          </p:cNvPicPr>
          <p:nvPr/>
        </p:nvPicPr>
        <p:blipFill>
          <a:blip r:embed="rId4"/>
          <a:stretch>
            <a:fillRect/>
          </a:stretch>
        </p:blipFill>
        <p:spPr>
          <a:xfrm>
            <a:off x="9804194" y="1990264"/>
            <a:ext cx="1800225" cy="2543175"/>
          </a:xfrm>
          <a:prstGeom prst="rect">
            <a:avLst/>
          </a:prstGeom>
        </p:spPr>
      </p:pic>
    </p:spTree>
    <p:extLst>
      <p:ext uri="{BB962C8B-B14F-4D97-AF65-F5344CB8AC3E}">
        <p14:creationId xmlns:p14="http://schemas.microsoft.com/office/powerpoint/2010/main" val="66791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0B1904-52C4-EB4B-9E62-8C9C41D3303D}"/>
              </a:ext>
            </a:extLst>
          </p:cNvPr>
          <p:cNvPicPr>
            <a:picLocks noChangeAspect="1"/>
          </p:cNvPicPr>
          <p:nvPr/>
        </p:nvPicPr>
        <p:blipFill>
          <a:blip r:embed="rId2"/>
          <a:stretch>
            <a:fillRect/>
          </a:stretch>
        </p:blipFill>
        <p:spPr>
          <a:xfrm>
            <a:off x="2342366" y="-1302705"/>
            <a:ext cx="7437067" cy="9916090"/>
          </a:xfrm>
          <a:prstGeom prst="rect">
            <a:avLst/>
          </a:prstGeom>
        </p:spPr>
      </p:pic>
    </p:spTree>
    <p:extLst>
      <p:ext uri="{BB962C8B-B14F-4D97-AF65-F5344CB8AC3E}">
        <p14:creationId xmlns:p14="http://schemas.microsoft.com/office/powerpoint/2010/main" val="4185413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FCC61BE-4922-4060-967D-FBAFFC5DA69E}"/>
              </a:ext>
            </a:extLst>
          </p:cNvPr>
          <p:cNvSpPr>
            <a:spLocks noGrp="1"/>
          </p:cNvSpPr>
          <p:nvPr>
            <p:ph type="body" sz="quarter" idx="10"/>
          </p:nvPr>
        </p:nvSpPr>
        <p:spPr>
          <a:xfrm>
            <a:off x="479013" y="1844674"/>
            <a:ext cx="10422069" cy="4105275"/>
          </a:xfrm>
        </p:spPr>
        <p:txBody>
          <a:bodyPr>
            <a:normAutofit/>
          </a:bodyPr>
          <a:lstStyle/>
          <a:p>
            <a:pPr algn="ctr"/>
            <a:r>
              <a:rPr lang="nl-NL" sz="6000" dirty="0"/>
              <a:t>NOV faciliteert en stimuleert samenwerking wetenschappelijk onderzoek met CORE</a:t>
            </a:r>
          </a:p>
        </p:txBody>
      </p:sp>
      <p:sp>
        <p:nvSpPr>
          <p:cNvPr id="3" name="Titel 2">
            <a:extLst>
              <a:ext uri="{FF2B5EF4-FFF2-40B4-BE49-F238E27FC236}">
                <a16:creationId xmlns:a16="http://schemas.microsoft.com/office/drawing/2014/main" id="{3AA65C64-666E-4C94-BBE2-57C7C32D6E78}"/>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2967276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0086D0-01D9-4FD2-8C35-29E1C714E02A}"/>
              </a:ext>
            </a:extLst>
          </p:cNvPr>
          <p:cNvSpPr>
            <a:spLocks noGrp="1"/>
          </p:cNvSpPr>
          <p:nvPr>
            <p:ph type="title"/>
          </p:nvPr>
        </p:nvSpPr>
        <p:spPr/>
        <p:txBody>
          <a:bodyPr>
            <a:normAutofit/>
          </a:bodyPr>
          <a:lstStyle/>
          <a:p>
            <a:pPr algn="ctr"/>
            <a:r>
              <a:rPr lang="nl-NL" sz="4400" dirty="0"/>
              <a:t>Instructie Kahoot </a:t>
            </a:r>
          </a:p>
        </p:txBody>
      </p:sp>
      <p:sp>
        <p:nvSpPr>
          <p:cNvPr id="3" name="Tijdelijke aanduiding voor tekst 2">
            <a:extLst>
              <a:ext uri="{FF2B5EF4-FFF2-40B4-BE49-F238E27FC236}">
                <a16:creationId xmlns:a16="http://schemas.microsoft.com/office/drawing/2014/main" id="{BCA301BE-5C5C-43F3-8537-FE41EF8B0788}"/>
              </a:ext>
            </a:extLst>
          </p:cNvPr>
          <p:cNvSpPr>
            <a:spLocks noGrp="1"/>
          </p:cNvSpPr>
          <p:nvPr>
            <p:ph type="body" sz="quarter" idx="10"/>
          </p:nvPr>
        </p:nvSpPr>
        <p:spPr/>
        <p:txBody>
          <a:bodyPr>
            <a:normAutofit/>
          </a:bodyPr>
          <a:lstStyle/>
          <a:p>
            <a:pPr algn="ctr"/>
            <a:endParaRPr lang="nl-NL" sz="3200" dirty="0"/>
          </a:p>
          <a:p>
            <a:pPr algn="ctr"/>
            <a:r>
              <a:rPr lang="nl-NL" sz="3200" dirty="0"/>
              <a:t>Ga naar </a:t>
            </a:r>
            <a:r>
              <a:rPr lang="nl-NL" sz="3200" dirty="0">
                <a:hlinkClick r:id="rId2"/>
              </a:rPr>
              <a:t>www.kahoot.it</a:t>
            </a:r>
            <a:endParaRPr lang="nl-NL" sz="3200" dirty="0"/>
          </a:p>
          <a:p>
            <a:pPr algn="ctr"/>
            <a:r>
              <a:rPr lang="nl-NL" sz="3200" dirty="0"/>
              <a:t>of</a:t>
            </a:r>
          </a:p>
          <a:p>
            <a:pPr algn="ctr"/>
            <a:r>
              <a:rPr lang="nl-NL" sz="3200" dirty="0"/>
              <a:t>Download de Kahoot-app op uw smartphone </a:t>
            </a:r>
          </a:p>
          <a:p>
            <a:pPr algn="ctr"/>
            <a:endParaRPr lang="nl-NL" sz="3200" dirty="0"/>
          </a:p>
          <a:p>
            <a:pPr algn="ctr"/>
            <a:r>
              <a:rPr lang="nl-NL" sz="3200" dirty="0"/>
              <a:t>Bij de start van de quiz wordt de Game Pin getoond</a:t>
            </a:r>
          </a:p>
        </p:txBody>
      </p:sp>
    </p:spTree>
    <p:extLst>
      <p:ext uri="{BB962C8B-B14F-4D97-AF65-F5344CB8AC3E}">
        <p14:creationId xmlns:p14="http://schemas.microsoft.com/office/powerpoint/2010/main" val="1652291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832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2073276" y="107951"/>
            <a:ext cx="8042275" cy="1336675"/>
          </a:xfrm>
        </p:spPr>
        <p:txBody>
          <a:bodyPr/>
          <a:lstStyle/>
          <a:p>
            <a:pPr eaLnBrk="1" hangingPunct="1"/>
            <a:r>
              <a:rPr lang="en-CA">
                <a:latin typeface="News Gothic MT" charset="0"/>
              </a:rPr>
              <a:t>Disclosures RWP:</a:t>
            </a:r>
          </a:p>
        </p:txBody>
      </p:sp>
      <p:sp>
        <p:nvSpPr>
          <p:cNvPr id="260099" name="Rectangle 3"/>
          <p:cNvSpPr>
            <a:spLocks noGrp="1" noChangeArrowheads="1"/>
          </p:cNvSpPr>
          <p:nvPr>
            <p:ph sz="half" idx="1"/>
          </p:nvPr>
        </p:nvSpPr>
        <p:spPr>
          <a:xfrm>
            <a:off x="2073276" y="1600200"/>
            <a:ext cx="3840163" cy="4343400"/>
          </a:xfrm>
        </p:spPr>
        <p:txBody>
          <a:bodyPr rtlCol="0">
            <a:normAutofit fontScale="70000" lnSpcReduction="20000"/>
          </a:bodyPr>
          <a:lstStyle/>
          <a:p>
            <a:pPr>
              <a:buClr>
                <a:schemeClr val="accent1">
                  <a:lumMod val="60000"/>
                  <a:lumOff val="40000"/>
                </a:schemeClr>
              </a:buClr>
              <a:buFont typeface="Wingdings 2" pitchFamily="18" charset="2"/>
              <a:buChar char=""/>
              <a:defRPr/>
            </a:pPr>
            <a:r>
              <a:rPr lang="en-CA" sz="2400" dirty="0">
                <a:solidFill>
                  <a:schemeClr val="tx1">
                    <a:lumMod val="65000"/>
                    <a:lumOff val="35000"/>
                  </a:schemeClr>
                </a:solidFill>
              </a:rPr>
              <a:t>Employer:</a:t>
            </a:r>
          </a:p>
          <a:p>
            <a:pPr lvl="1">
              <a:lnSpc>
                <a:spcPct val="90000"/>
              </a:lnSpc>
              <a:buClr>
                <a:schemeClr val="accent1">
                  <a:lumMod val="60000"/>
                  <a:lumOff val="40000"/>
                </a:schemeClr>
              </a:buClr>
              <a:buFont typeface="Wingdings 2" pitchFamily="18" charset="2"/>
              <a:buChar char=""/>
              <a:defRPr/>
            </a:pPr>
            <a:r>
              <a:rPr lang="en-CA" sz="2000" dirty="0">
                <a:solidFill>
                  <a:schemeClr val="tx1">
                    <a:lumMod val="65000"/>
                    <a:lumOff val="35000"/>
                  </a:schemeClr>
                </a:solidFill>
              </a:rPr>
              <a:t>OLVG</a:t>
            </a:r>
          </a:p>
          <a:p>
            <a:pPr>
              <a:buClr>
                <a:schemeClr val="accent1">
                  <a:lumMod val="60000"/>
                  <a:lumOff val="40000"/>
                </a:schemeClr>
              </a:buClr>
              <a:buFont typeface="Wingdings 2" pitchFamily="18" charset="2"/>
              <a:buChar char=""/>
              <a:defRPr/>
            </a:pPr>
            <a:endParaRPr lang="en-CA" sz="2400" dirty="0">
              <a:solidFill>
                <a:schemeClr val="tx1">
                  <a:lumMod val="65000"/>
                  <a:lumOff val="35000"/>
                </a:schemeClr>
              </a:solidFill>
            </a:endParaRPr>
          </a:p>
          <a:p>
            <a:pPr>
              <a:buClr>
                <a:schemeClr val="accent1">
                  <a:lumMod val="60000"/>
                  <a:lumOff val="40000"/>
                </a:schemeClr>
              </a:buClr>
              <a:buFont typeface="Wingdings 2" pitchFamily="18" charset="2"/>
              <a:buChar char=""/>
              <a:defRPr/>
            </a:pPr>
            <a:r>
              <a:rPr lang="en-CA" sz="2400" dirty="0">
                <a:solidFill>
                  <a:schemeClr val="tx1">
                    <a:lumMod val="65000"/>
                    <a:lumOff val="35000"/>
                  </a:schemeClr>
                </a:solidFill>
              </a:rPr>
              <a:t>Research/speaker:</a:t>
            </a:r>
          </a:p>
          <a:p>
            <a:pPr lvl="1">
              <a:buClr>
                <a:schemeClr val="accent1">
                  <a:lumMod val="75000"/>
                </a:schemeClr>
              </a:buClr>
              <a:buFont typeface="Wingdings 2" pitchFamily="18" charset="2"/>
              <a:buChar char=""/>
              <a:defRPr/>
            </a:pPr>
            <a:r>
              <a:rPr lang="en-CA" sz="2000" dirty="0">
                <a:solidFill>
                  <a:schemeClr val="tx1">
                    <a:lumMod val="65000"/>
                    <a:lumOff val="35000"/>
                  </a:schemeClr>
                </a:solidFill>
              </a:rPr>
              <a:t>AMGEN</a:t>
            </a:r>
          </a:p>
          <a:p>
            <a:pPr lvl="1">
              <a:buClr>
                <a:schemeClr val="accent1">
                  <a:lumMod val="75000"/>
                </a:schemeClr>
              </a:buClr>
              <a:buFont typeface="Wingdings 2" pitchFamily="18" charset="2"/>
              <a:buChar char=""/>
              <a:defRPr/>
            </a:pPr>
            <a:r>
              <a:rPr lang="en-CA" sz="2000" dirty="0" err="1">
                <a:solidFill>
                  <a:schemeClr val="tx1">
                    <a:lumMod val="65000"/>
                    <a:lumOff val="35000"/>
                  </a:schemeClr>
                </a:solidFill>
              </a:rPr>
              <a:t>Achmea</a:t>
            </a:r>
            <a:endParaRPr lang="en-CA" sz="2000" dirty="0">
              <a:solidFill>
                <a:schemeClr val="tx1">
                  <a:lumMod val="65000"/>
                  <a:lumOff val="35000"/>
                </a:schemeClr>
              </a:solidFill>
            </a:endParaRPr>
          </a:p>
          <a:p>
            <a:pPr lvl="1">
              <a:buClr>
                <a:schemeClr val="accent1">
                  <a:lumMod val="75000"/>
                </a:schemeClr>
              </a:buClr>
              <a:buFont typeface="Wingdings 2" pitchFamily="18" charset="2"/>
              <a:buChar char=""/>
              <a:defRPr/>
            </a:pPr>
            <a:r>
              <a:rPr lang="en-CA" sz="2000" dirty="0">
                <a:solidFill>
                  <a:schemeClr val="tx1">
                    <a:lumMod val="65000"/>
                    <a:lumOff val="35000"/>
                  </a:schemeClr>
                </a:solidFill>
              </a:rPr>
              <a:t>AO foundation</a:t>
            </a:r>
          </a:p>
          <a:p>
            <a:pPr lvl="1">
              <a:buClr>
                <a:schemeClr val="accent1">
                  <a:lumMod val="75000"/>
                </a:schemeClr>
              </a:buClr>
              <a:buFont typeface="Wingdings 2" pitchFamily="18" charset="2"/>
              <a:buChar char=""/>
              <a:defRPr/>
            </a:pPr>
            <a:r>
              <a:rPr lang="en-CA" sz="2000" dirty="0" err="1">
                <a:solidFill>
                  <a:schemeClr val="tx1">
                    <a:lumMod val="65000"/>
                    <a:lumOff val="35000"/>
                  </a:schemeClr>
                </a:solidFill>
              </a:rPr>
              <a:t>DePuy</a:t>
            </a:r>
            <a:r>
              <a:rPr lang="en-CA" sz="2000" dirty="0">
                <a:solidFill>
                  <a:schemeClr val="tx1">
                    <a:lumMod val="65000"/>
                    <a:lumOff val="35000"/>
                  </a:schemeClr>
                </a:solidFill>
              </a:rPr>
              <a:t> Synthes</a:t>
            </a:r>
          </a:p>
          <a:p>
            <a:pPr lvl="1">
              <a:buClr>
                <a:schemeClr val="accent1">
                  <a:lumMod val="75000"/>
                </a:schemeClr>
              </a:buClr>
              <a:buFont typeface="Wingdings 2" pitchFamily="18" charset="2"/>
              <a:buChar char=""/>
              <a:defRPr/>
            </a:pPr>
            <a:r>
              <a:rPr lang="en-CA" sz="2000" dirty="0">
                <a:solidFill>
                  <a:schemeClr val="tx1">
                    <a:lumMod val="65000"/>
                    <a:lumOff val="35000"/>
                  </a:schemeClr>
                </a:solidFill>
              </a:rPr>
              <a:t>Astra Tech</a:t>
            </a:r>
          </a:p>
          <a:p>
            <a:pPr lvl="1">
              <a:buClr>
                <a:schemeClr val="accent1">
                  <a:lumMod val="75000"/>
                </a:schemeClr>
              </a:buClr>
              <a:buFont typeface="Wingdings 2" pitchFamily="18" charset="2"/>
              <a:buChar char=""/>
              <a:defRPr/>
            </a:pPr>
            <a:r>
              <a:rPr lang="en-CA" sz="2000" dirty="0">
                <a:solidFill>
                  <a:schemeClr val="tx1">
                    <a:lumMod val="65000"/>
                    <a:lumOff val="35000"/>
                  </a:schemeClr>
                </a:solidFill>
              </a:rPr>
              <a:t>LINK LIMA </a:t>
            </a:r>
          </a:p>
          <a:p>
            <a:pPr lvl="1">
              <a:buClr>
                <a:schemeClr val="accent1">
                  <a:lumMod val="75000"/>
                </a:schemeClr>
              </a:buClr>
              <a:buFont typeface="Wingdings 2" pitchFamily="18" charset="2"/>
              <a:buChar char=""/>
              <a:defRPr/>
            </a:pPr>
            <a:r>
              <a:rPr lang="en-CA" sz="2000" dirty="0">
                <a:solidFill>
                  <a:schemeClr val="tx1">
                    <a:lumMod val="65000"/>
                    <a:lumOff val="35000"/>
                  </a:schemeClr>
                </a:solidFill>
              </a:rPr>
              <a:t>OTC</a:t>
            </a:r>
          </a:p>
          <a:p>
            <a:pPr lvl="1">
              <a:buClr>
                <a:schemeClr val="accent1">
                  <a:lumMod val="75000"/>
                </a:schemeClr>
              </a:buClr>
              <a:buFont typeface="Wingdings 2" pitchFamily="18" charset="2"/>
              <a:buChar char=""/>
              <a:defRPr/>
            </a:pPr>
            <a:r>
              <a:rPr lang="en-CA" sz="2000" dirty="0">
                <a:solidFill>
                  <a:schemeClr val="tx1">
                    <a:lumMod val="65000"/>
                    <a:lumOff val="35000"/>
                  </a:schemeClr>
                </a:solidFill>
              </a:rPr>
              <a:t>Zimmer</a:t>
            </a:r>
          </a:p>
          <a:p>
            <a:pPr lvl="1">
              <a:buClr>
                <a:schemeClr val="accent1">
                  <a:lumMod val="75000"/>
                </a:schemeClr>
              </a:buClr>
              <a:buFont typeface="Wingdings 2" pitchFamily="18" charset="2"/>
              <a:buChar char=""/>
              <a:defRPr/>
            </a:pPr>
            <a:r>
              <a:rPr lang="en-CA" sz="2000" dirty="0" err="1">
                <a:solidFill>
                  <a:schemeClr val="tx1">
                    <a:lumMod val="65000"/>
                    <a:lumOff val="35000"/>
                  </a:schemeClr>
                </a:solidFill>
              </a:rPr>
              <a:t>ZonMW</a:t>
            </a:r>
            <a:endParaRPr lang="en-CA" sz="2000" dirty="0">
              <a:solidFill>
                <a:schemeClr val="tx1">
                  <a:lumMod val="65000"/>
                  <a:lumOff val="35000"/>
                </a:schemeClr>
              </a:solidFill>
            </a:endParaRPr>
          </a:p>
          <a:p>
            <a:pPr lvl="1">
              <a:buClr>
                <a:schemeClr val="accent1">
                  <a:lumMod val="75000"/>
                </a:schemeClr>
              </a:buClr>
              <a:buFont typeface="Wingdings 2" pitchFamily="18" charset="2"/>
              <a:buChar char=""/>
              <a:defRPr/>
            </a:pPr>
            <a:r>
              <a:rPr lang="en-CA" sz="2000" dirty="0" err="1">
                <a:solidFill>
                  <a:schemeClr val="tx1">
                    <a:lumMod val="65000"/>
                    <a:lumOff val="35000"/>
                  </a:schemeClr>
                </a:solidFill>
              </a:rPr>
              <a:t>Reumafonds</a:t>
            </a:r>
            <a:endParaRPr lang="en-CA" sz="2000" dirty="0">
              <a:solidFill>
                <a:schemeClr val="tx1">
                  <a:lumMod val="65000"/>
                  <a:lumOff val="35000"/>
                </a:schemeClr>
              </a:solidFill>
            </a:endParaRPr>
          </a:p>
          <a:p>
            <a:pPr>
              <a:buClr>
                <a:schemeClr val="accent1">
                  <a:lumMod val="60000"/>
                  <a:lumOff val="40000"/>
                </a:schemeClr>
              </a:buClr>
              <a:buFont typeface="Wingdings 2" pitchFamily="18" charset="2"/>
              <a:buChar char=""/>
              <a:defRPr/>
            </a:pPr>
            <a:endParaRPr lang="en-CA" sz="2400" dirty="0">
              <a:solidFill>
                <a:schemeClr val="tx1">
                  <a:lumMod val="65000"/>
                  <a:lumOff val="35000"/>
                </a:schemeClr>
              </a:solidFill>
            </a:endParaRPr>
          </a:p>
          <a:p>
            <a:pPr>
              <a:buClr>
                <a:schemeClr val="accent1">
                  <a:lumMod val="60000"/>
                  <a:lumOff val="40000"/>
                </a:schemeClr>
              </a:buClr>
              <a:buFont typeface="Wingdings 2" pitchFamily="18" charset="2"/>
              <a:buChar char=""/>
              <a:defRPr/>
            </a:pPr>
            <a:r>
              <a:rPr lang="en-CA" sz="2400" dirty="0">
                <a:solidFill>
                  <a:schemeClr val="tx1">
                    <a:lumMod val="65000"/>
                    <a:lumOff val="35000"/>
                  </a:schemeClr>
                </a:solidFill>
              </a:rPr>
              <a:t>ASR </a:t>
            </a:r>
            <a:r>
              <a:rPr lang="en-CA" sz="2400" dirty="0" err="1">
                <a:solidFill>
                  <a:schemeClr val="tx1">
                    <a:lumMod val="65000"/>
                    <a:lumOff val="35000"/>
                  </a:schemeClr>
                </a:solidFill>
              </a:rPr>
              <a:t>Nereus</a:t>
            </a:r>
            <a:endParaRPr lang="en-CA" sz="2400" dirty="0">
              <a:solidFill>
                <a:schemeClr val="tx1">
                  <a:lumMod val="65000"/>
                  <a:lumOff val="35000"/>
                </a:schemeClr>
              </a:solidFill>
            </a:endParaRPr>
          </a:p>
          <a:p>
            <a:pPr lvl="1">
              <a:lnSpc>
                <a:spcPct val="90000"/>
              </a:lnSpc>
              <a:buClr>
                <a:schemeClr val="accent1">
                  <a:lumMod val="60000"/>
                  <a:lumOff val="40000"/>
                </a:schemeClr>
              </a:buClr>
              <a:buFont typeface="Wingdings 2" pitchFamily="18" charset="2"/>
              <a:buChar char=""/>
              <a:defRPr/>
            </a:pPr>
            <a:r>
              <a:rPr lang="en-CA" sz="2000" dirty="0">
                <a:solidFill>
                  <a:schemeClr val="tx1">
                    <a:lumMod val="65000"/>
                    <a:lumOff val="35000"/>
                  </a:schemeClr>
                </a:solidFill>
              </a:rPr>
              <a:t>Medical Team Member</a:t>
            </a:r>
          </a:p>
        </p:txBody>
      </p:sp>
      <p:sp>
        <p:nvSpPr>
          <p:cNvPr id="260100" name="Rectangle 4"/>
          <p:cNvSpPr>
            <a:spLocks noGrp="1" noChangeArrowheads="1"/>
          </p:cNvSpPr>
          <p:nvPr>
            <p:ph sz="half" idx="2"/>
          </p:nvPr>
        </p:nvSpPr>
        <p:spPr>
          <a:xfrm>
            <a:off x="6275388" y="1600200"/>
            <a:ext cx="3840162" cy="4343400"/>
          </a:xfrm>
        </p:spPr>
        <p:txBody>
          <a:bodyPr rtlCol="0">
            <a:normAutofit fontScale="70000" lnSpcReduction="20000"/>
          </a:bodyPr>
          <a:lstStyle/>
          <a:p>
            <a:pPr>
              <a:buClr>
                <a:schemeClr val="accent1">
                  <a:lumMod val="60000"/>
                  <a:lumOff val="40000"/>
                </a:schemeClr>
              </a:buClr>
              <a:buFont typeface="Wingdings 2" pitchFamily="18" charset="2"/>
              <a:buChar char=""/>
              <a:defRPr/>
            </a:pPr>
            <a:r>
              <a:rPr lang="en-CA" sz="2400" dirty="0">
                <a:solidFill>
                  <a:schemeClr val="tx1">
                    <a:lumMod val="65000"/>
                    <a:lumOff val="35000"/>
                  </a:schemeClr>
                </a:solidFill>
              </a:rPr>
              <a:t>Associate Editor:</a:t>
            </a:r>
            <a:endParaRPr lang="en-CA" sz="2000" dirty="0">
              <a:solidFill>
                <a:schemeClr val="tx1">
                  <a:lumMod val="65000"/>
                  <a:lumOff val="35000"/>
                </a:schemeClr>
              </a:solidFill>
            </a:endParaRPr>
          </a:p>
          <a:p>
            <a:pPr lvl="1">
              <a:buClr>
                <a:schemeClr val="accent1">
                  <a:lumMod val="75000"/>
                </a:schemeClr>
              </a:buClr>
              <a:buFont typeface="Wingdings 2" pitchFamily="18" charset="2"/>
              <a:buChar char=""/>
              <a:defRPr/>
            </a:pPr>
            <a:r>
              <a:rPr lang="en-CA" sz="2000" dirty="0" err="1">
                <a:solidFill>
                  <a:schemeClr val="tx1">
                    <a:lumMod val="65000"/>
                    <a:lumOff val="35000"/>
                  </a:schemeClr>
                </a:solidFill>
              </a:rPr>
              <a:t>MyOrthoEvidence</a:t>
            </a:r>
            <a:endParaRPr lang="en-CA" sz="2000" dirty="0">
              <a:solidFill>
                <a:schemeClr val="tx1">
                  <a:lumMod val="65000"/>
                  <a:lumOff val="35000"/>
                </a:schemeClr>
              </a:solidFill>
            </a:endParaRPr>
          </a:p>
          <a:p>
            <a:pPr lvl="1">
              <a:buClr>
                <a:schemeClr val="accent1">
                  <a:lumMod val="75000"/>
                </a:schemeClr>
              </a:buClr>
              <a:buFont typeface="Wingdings 2" pitchFamily="18" charset="2"/>
              <a:buChar char=""/>
              <a:defRPr/>
            </a:pPr>
            <a:r>
              <a:rPr lang="en-CA" sz="2000" dirty="0">
                <a:solidFill>
                  <a:schemeClr val="tx1">
                    <a:lumMod val="65000"/>
                    <a:lumOff val="35000"/>
                  </a:schemeClr>
                </a:solidFill>
              </a:rPr>
              <a:t>Evidence Based </a:t>
            </a:r>
            <a:r>
              <a:rPr lang="en-CA" sz="2000" dirty="0" err="1">
                <a:solidFill>
                  <a:schemeClr val="tx1">
                    <a:lumMod val="65000"/>
                    <a:lumOff val="35000"/>
                  </a:schemeClr>
                </a:solidFill>
              </a:rPr>
              <a:t>Orthopedics</a:t>
            </a:r>
            <a:endParaRPr lang="en-CA" sz="2000" dirty="0">
              <a:solidFill>
                <a:schemeClr val="tx1">
                  <a:lumMod val="65000"/>
                  <a:lumOff val="35000"/>
                </a:schemeClr>
              </a:solidFill>
            </a:endParaRPr>
          </a:p>
          <a:p>
            <a:pPr>
              <a:buClr>
                <a:schemeClr val="accent1">
                  <a:lumMod val="60000"/>
                  <a:lumOff val="40000"/>
                </a:schemeClr>
              </a:buClr>
              <a:buFont typeface="Wingdings 2" pitchFamily="18" charset="2"/>
              <a:buChar char=""/>
              <a:defRPr/>
            </a:pPr>
            <a:endParaRPr lang="en-CA" sz="2400" dirty="0">
              <a:solidFill>
                <a:schemeClr val="tx1">
                  <a:lumMod val="65000"/>
                  <a:lumOff val="35000"/>
                </a:schemeClr>
              </a:solidFill>
            </a:endParaRPr>
          </a:p>
          <a:p>
            <a:pPr>
              <a:buClr>
                <a:schemeClr val="accent1">
                  <a:lumMod val="60000"/>
                  <a:lumOff val="40000"/>
                </a:schemeClr>
              </a:buClr>
              <a:buFont typeface="Wingdings 2" pitchFamily="18" charset="2"/>
              <a:buChar char=""/>
              <a:defRPr/>
            </a:pPr>
            <a:r>
              <a:rPr lang="en-CA" sz="2400" dirty="0">
                <a:solidFill>
                  <a:schemeClr val="tx1">
                    <a:lumMod val="65000"/>
                    <a:lumOff val="35000"/>
                  </a:schemeClr>
                </a:solidFill>
              </a:rPr>
              <a:t>Reviewer:</a:t>
            </a:r>
          </a:p>
          <a:p>
            <a:pPr lvl="1">
              <a:buClr>
                <a:schemeClr val="accent1">
                  <a:lumMod val="75000"/>
                </a:schemeClr>
              </a:buClr>
              <a:buFont typeface="Wingdings 2" pitchFamily="18" charset="2"/>
              <a:buChar char=""/>
              <a:defRPr/>
            </a:pPr>
            <a:r>
              <a:rPr lang="en-CA" sz="2000" dirty="0">
                <a:solidFill>
                  <a:schemeClr val="tx1">
                    <a:lumMod val="65000"/>
                    <a:lumOff val="35000"/>
                  </a:schemeClr>
                </a:solidFill>
              </a:rPr>
              <a:t>ACTA Orthopaedica</a:t>
            </a:r>
          </a:p>
          <a:p>
            <a:pPr lvl="1">
              <a:buClr>
                <a:schemeClr val="accent1">
                  <a:lumMod val="75000"/>
                </a:schemeClr>
              </a:buClr>
              <a:buFont typeface="Wingdings 2" pitchFamily="18" charset="2"/>
              <a:buChar char=""/>
              <a:defRPr/>
            </a:pPr>
            <a:r>
              <a:rPr lang="en-CA" sz="2000" dirty="0">
                <a:solidFill>
                  <a:schemeClr val="tx1">
                    <a:lumMod val="65000"/>
                    <a:lumOff val="35000"/>
                  </a:schemeClr>
                </a:solidFill>
              </a:rPr>
              <a:t>Advances in Therapy</a:t>
            </a:r>
          </a:p>
          <a:p>
            <a:pPr lvl="1">
              <a:buClr>
                <a:schemeClr val="accent1">
                  <a:lumMod val="75000"/>
                </a:schemeClr>
              </a:buClr>
              <a:buFont typeface="Wingdings 2" pitchFamily="18" charset="2"/>
              <a:buChar char=""/>
              <a:defRPr/>
            </a:pPr>
            <a:r>
              <a:rPr lang="en-CA" sz="2000" dirty="0">
                <a:solidFill>
                  <a:schemeClr val="tx1">
                    <a:lumMod val="65000"/>
                    <a:lumOff val="35000"/>
                  </a:schemeClr>
                </a:solidFill>
              </a:rPr>
              <a:t>BMJ</a:t>
            </a:r>
          </a:p>
          <a:p>
            <a:pPr lvl="1">
              <a:buClr>
                <a:schemeClr val="accent1">
                  <a:lumMod val="75000"/>
                </a:schemeClr>
              </a:buClr>
              <a:buFont typeface="Wingdings 2" pitchFamily="18" charset="2"/>
              <a:buChar char=""/>
              <a:defRPr/>
            </a:pPr>
            <a:r>
              <a:rPr lang="en-CA" sz="2000" dirty="0">
                <a:solidFill>
                  <a:schemeClr val="tx1">
                    <a:lumMod val="65000"/>
                    <a:lumOff val="35000"/>
                  </a:schemeClr>
                </a:solidFill>
              </a:rPr>
              <a:t>BMC Musc Dis</a:t>
            </a:r>
          </a:p>
          <a:p>
            <a:pPr lvl="1">
              <a:buClr>
                <a:schemeClr val="accent1">
                  <a:lumMod val="75000"/>
                </a:schemeClr>
              </a:buClr>
              <a:buFont typeface="Wingdings 2" pitchFamily="18" charset="2"/>
              <a:buChar char=""/>
              <a:defRPr/>
            </a:pPr>
            <a:r>
              <a:rPr lang="en-CA" sz="2000" dirty="0">
                <a:solidFill>
                  <a:schemeClr val="tx1">
                    <a:lumMod val="65000"/>
                    <a:lumOff val="35000"/>
                  </a:schemeClr>
                </a:solidFill>
              </a:rPr>
              <a:t>JBJS</a:t>
            </a:r>
          </a:p>
          <a:p>
            <a:pPr lvl="1">
              <a:buClr>
                <a:schemeClr val="accent1">
                  <a:lumMod val="75000"/>
                </a:schemeClr>
              </a:buClr>
              <a:buFont typeface="Wingdings 2" pitchFamily="18" charset="2"/>
              <a:buChar char=""/>
              <a:defRPr/>
            </a:pPr>
            <a:r>
              <a:rPr lang="en-CA" sz="2000" dirty="0">
                <a:solidFill>
                  <a:schemeClr val="tx1">
                    <a:lumMod val="65000"/>
                    <a:lumOff val="35000"/>
                  </a:schemeClr>
                </a:solidFill>
              </a:rPr>
              <a:t>JOT</a:t>
            </a:r>
          </a:p>
          <a:p>
            <a:pPr lvl="1">
              <a:buClr>
                <a:schemeClr val="accent1">
                  <a:lumMod val="75000"/>
                </a:schemeClr>
              </a:buClr>
              <a:buFont typeface="Wingdings 2" pitchFamily="18" charset="2"/>
              <a:buChar char=""/>
              <a:defRPr/>
            </a:pPr>
            <a:r>
              <a:rPr lang="en-CA" sz="2000" dirty="0">
                <a:solidFill>
                  <a:schemeClr val="tx1">
                    <a:lumMod val="65000"/>
                    <a:lumOff val="35000"/>
                  </a:schemeClr>
                </a:solidFill>
              </a:rPr>
              <a:t>NTVG</a:t>
            </a:r>
          </a:p>
          <a:p>
            <a:pPr lvl="1">
              <a:buClr>
                <a:schemeClr val="accent1">
                  <a:lumMod val="75000"/>
                </a:schemeClr>
              </a:buClr>
              <a:buFont typeface="Wingdings 2" pitchFamily="18" charset="2"/>
              <a:buChar char=""/>
              <a:defRPr/>
            </a:pPr>
            <a:endParaRPr lang="en-CA" sz="2000" dirty="0">
              <a:solidFill>
                <a:schemeClr val="tx1">
                  <a:lumMod val="65000"/>
                  <a:lumOff val="35000"/>
                </a:schemeClr>
              </a:solidFill>
            </a:endParaRPr>
          </a:p>
          <a:p>
            <a:pPr lvl="1">
              <a:buClr>
                <a:schemeClr val="accent1">
                  <a:lumMod val="75000"/>
                </a:schemeClr>
              </a:buClr>
              <a:buFont typeface="Wingdings 2" pitchFamily="18" charset="2"/>
              <a:buChar char=""/>
              <a:defRPr/>
            </a:pPr>
            <a:endParaRPr lang="en-CA" sz="2000" dirty="0">
              <a:solidFill>
                <a:schemeClr val="tx1">
                  <a:lumMod val="65000"/>
                  <a:lumOff val="35000"/>
                </a:schemeClr>
              </a:solidFill>
            </a:endParaRPr>
          </a:p>
          <a:p>
            <a:pPr>
              <a:buClr>
                <a:schemeClr val="accent1">
                  <a:lumMod val="60000"/>
                  <a:lumOff val="40000"/>
                </a:schemeClr>
              </a:buClr>
              <a:buFont typeface="Wingdings 2" pitchFamily="18" charset="2"/>
              <a:buChar char=""/>
              <a:defRPr/>
            </a:pPr>
            <a:endParaRPr lang="en-CA" sz="2400" dirty="0">
              <a:solidFill>
                <a:schemeClr val="tx1">
                  <a:lumMod val="65000"/>
                  <a:lumOff val="35000"/>
                </a:schemeClr>
              </a:solidFill>
            </a:endParaRPr>
          </a:p>
        </p:txBody>
      </p:sp>
    </p:spTree>
    <p:extLst>
      <p:ext uri="{BB962C8B-B14F-4D97-AF65-F5344CB8AC3E}">
        <p14:creationId xmlns:p14="http://schemas.microsoft.com/office/powerpoint/2010/main" val="41048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0086D0-01D9-4FD2-8C35-29E1C714E02A}"/>
              </a:ext>
            </a:extLst>
          </p:cNvPr>
          <p:cNvSpPr>
            <a:spLocks noGrp="1"/>
          </p:cNvSpPr>
          <p:nvPr>
            <p:ph type="title"/>
          </p:nvPr>
        </p:nvSpPr>
        <p:spPr/>
        <p:txBody>
          <a:bodyPr/>
          <a:lstStyle/>
          <a:p>
            <a:r>
              <a:rPr lang="nl-NL" dirty="0"/>
              <a:t>Wat doen we binnen CORE?</a:t>
            </a:r>
          </a:p>
        </p:txBody>
      </p:sp>
      <p:sp>
        <p:nvSpPr>
          <p:cNvPr id="3" name="Tijdelijke aanduiding voor tekst 2">
            <a:extLst>
              <a:ext uri="{FF2B5EF4-FFF2-40B4-BE49-F238E27FC236}">
                <a16:creationId xmlns:a16="http://schemas.microsoft.com/office/drawing/2014/main" id="{BCA301BE-5C5C-43F3-8537-FE41EF8B0788}"/>
              </a:ext>
            </a:extLst>
          </p:cNvPr>
          <p:cNvSpPr>
            <a:spLocks noGrp="1"/>
          </p:cNvSpPr>
          <p:nvPr>
            <p:ph type="body" sz="quarter" idx="10"/>
          </p:nvPr>
        </p:nvSpPr>
        <p:spPr/>
        <p:txBody>
          <a:bodyPr>
            <a:normAutofit fontScale="92500" lnSpcReduction="20000"/>
          </a:bodyPr>
          <a:lstStyle/>
          <a:p>
            <a:r>
              <a:rPr lang="nl-NL" sz="3200" dirty="0"/>
              <a:t>  </a:t>
            </a:r>
            <a:r>
              <a:rPr lang="nl-NL" sz="3200" dirty="0" err="1"/>
              <a:t>Onderzoeksagenda</a:t>
            </a:r>
            <a:r>
              <a:rPr lang="nl-NL" sz="3200" dirty="0"/>
              <a:t> orthopedie uitwerken</a:t>
            </a:r>
          </a:p>
          <a:p>
            <a:r>
              <a:rPr lang="nl-NL" sz="3200" dirty="0"/>
              <a:t>	geprioriteerde vragen! </a:t>
            </a:r>
          </a:p>
          <a:p>
            <a:endParaRPr lang="nl-NL" sz="3200" dirty="0"/>
          </a:p>
          <a:p>
            <a:endParaRPr lang="nl-NL" sz="3200" dirty="0"/>
          </a:p>
          <a:p>
            <a:endParaRPr lang="nl-NL" sz="3200" dirty="0"/>
          </a:p>
          <a:p>
            <a:endParaRPr lang="nl-NL" sz="3200" dirty="0"/>
          </a:p>
          <a:p>
            <a:r>
              <a:rPr lang="nl-NL" sz="3200" dirty="0"/>
              <a:t>Maar ook:</a:t>
            </a:r>
          </a:p>
          <a:p>
            <a:r>
              <a:rPr lang="nl-NL" sz="3200" dirty="0"/>
              <a:t>Al het onderzoek bewegingsapparaat ‘lift’ mee binnen CORE structuur</a:t>
            </a:r>
          </a:p>
        </p:txBody>
      </p:sp>
      <p:pic>
        <p:nvPicPr>
          <p:cNvPr id="4" name="Afbeelding 3">
            <a:extLst>
              <a:ext uri="{FF2B5EF4-FFF2-40B4-BE49-F238E27FC236}">
                <a16:creationId xmlns:a16="http://schemas.microsoft.com/office/drawing/2014/main" id="{BDC9338A-E7D5-4FE3-9C41-CBE3E096923E}"/>
              </a:ext>
            </a:extLst>
          </p:cNvPr>
          <p:cNvPicPr>
            <a:picLocks noChangeAspect="1"/>
          </p:cNvPicPr>
          <p:nvPr/>
        </p:nvPicPr>
        <p:blipFill rotWithShape="1">
          <a:blip r:embed="rId2"/>
          <a:srcRect l="8359" t="13515" r="56909" b="4061"/>
          <a:stretch/>
        </p:blipFill>
        <p:spPr>
          <a:xfrm>
            <a:off x="7726219" y="441325"/>
            <a:ext cx="4234470" cy="2826328"/>
          </a:xfrm>
          <a:prstGeom prst="rect">
            <a:avLst/>
          </a:prstGeom>
        </p:spPr>
      </p:pic>
    </p:spTree>
    <p:extLst>
      <p:ext uri="{BB962C8B-B14F-4D97-AF65-F5344CB8AC3E}">
        <p14:creationId xmlns:p14="http://schemas.microsoft.com/office/powerpoint/2010/main" val="72814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025CA-A88A-426A-B5E4-3D5B77D7F880}"/>
              </a:ext>
            </a:extLst>
          </p:cNvPr>
          <p:cNvSpPr>
            <a:spLocks noGrp="1"/>
          </p:cNvSpPr>
          <p:nvPr>
            <p:ph type="title"/>
          </p:nvPr>
        </p:nvSpPr>
        <p:spPr/>
        <p:txBody>
          <a:bodyPr/>
          <a:lstStyle/>
          <a:p>
            <a:r>
              <a:rPr lang="nl-NL" dirty="0"/>
              <a:t>Zorgevaluatie versus Innovatie</a:t>
            </a:r>
          </a:p>
        </p:txBody>
      </p:sp>
      <p:sp>
        <p:nvSpPr>
          <p:cNvPr id="3" name="Tijdelijke aanduiding voor tekst 2">
            <a:extLst>
              <a:ext uri="{FF2B5EF4-FFF2-40B4-BE49-F238E27FC236}">
                <a16:creationId xmlns:a16="http://schemas.microsoft.com/office/drawing/2014/main" id="{28C65A58-136C-45C1-B02E-112161FB2C42}"/>
              </a:ext>
            </a:extLst>
          </p:cNvPr>
          <p:cNvSpPr>
            <a:spLocks noGrp="1"/>
          </p:cNvSpPr>
          <p:nvPr>
            <p:ph type="body" sz="quarter" idx="10"/>
          </p:nvPr>
        </p:nvSpPr>
        <p:spPr/>
        <p:txBody>
          <a:bodyPr>
            <a:normAutofit/>
          </a:bodyPr>
          <a:lstStyle/>
          <a:p>
            <a:r>
              <a:rPr lang="nl-NL" dirty="0"/>
              <a:t>Onderzoek versus standaard onderdeel zorg</a:t>
            </a:r>
          </a:p>
          <a:p>
            <a:r>
              <a:rPr lang="nl-NL" dirty="0"/>
              <a:t>	</a:t>
            </a:r>
          </a:p>
          <a:p>
            <a:r>
              <a:rPr lang="nl-NL" dirty="0"/>
              <a:t>Zorgevaluatie pakken we steeds meer gestandaardiseerd op</a:t>
            </a:r>
          </a:p>
          <a:p>
            <a:r>
              <a:rPr lang="nl-NL" dirty="0"/>
              <a:t>	</a:t>
            </a:r>
          </a:p>
          <a:p>
            <a:endParaRPr lang="nl-NL" dirty="0"/>
          </a:p>
        </p:txBody>
      </p:sp>
      <p:pic>
        <p:nvPicPr>
          <p:cNvPr id="4" name="Afbeelding 3">
            <a:extLst>
              <a:ext uri="{FF2B5EF4-FFF2-40B4-BE49-F238E27FC236}">
                <a16:creationId xmlns:a16="http://schemas.microsoft.com/office/drawing/2014/main" id="{689F5A5E-ABF7-4765-A758-27DCF4C1E2E3}"/>
              </a:ext>
            </a:extLst>
          </p:cNvPr>
          <p:cNvPicPr>
            <a:picLocks noChangeAspect="1"/>
          </p:cNvPicPr>
          <p:nvPr/>
        </p:nvPicPr>
        <p:blipFill>
          <a:blip r:embed="rId3"/>
          <a:stretch>
            <a:fillRect/>
          </a:stretch>
        </p:blipFill>
        <p:spPr>
          <a:xfrm>
            <a:off x="7177549" y="3300310"/>
            <a:ext cx="4416066" cy="2649640"/>
          </a:xfrm>
          <a:prstGeom prst="rect">
            <a:avLst/>
          </a:prstGeom>
        </p:spPr>
      </p:pic>
    </p:spTree>
    <p:extLst>
      <p:ext uri="{BB962C8B-B14F-4D97-AF65-F5344CB8AC3E}">
        <p14:creationId xmlns:p14="http://schemas.microsoft.com/office/powerpoint/2010/main" val="2089631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607E99-5938-1648-93D7-17FE9616FDD1}"/>
              </a:ext>
            </a:extLst>
          </p:cNvPr>
          <p:cNvPicPr>
            <a:picLocks noChangeAspect="1"/>
          </p:cNvPicPr>
          <p:nvPr/>
        </p:nvPicPr>
        <p:blipFill>
          <a:blip r:embed="rId2"/>
          <a:stretch>
            <a:fillRect/>
          </a:stretch>
        </p:blipFill>
        <p:spPr>
          <a:xfrm>
            <a:off x="479965" y="963849"/>
            <a:ext cx="11089183" cy="3944702"/>
          </a:xfrm>
          <a:prstGeom prst="rect">
            <a:avLst/>
          </a:prstGeom>
        </p:spPr>
      </p:pic>
    </p:spTree>
    <p:extLst>
      <p:ext uri="{BB962C8B-B14F-4D97-AF65-F5344CB8AC3E}">
        <p14:creationId xmlns:p14="http://schemas.microsoft.com/office/powerpoint/2010/main" val="2296357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Harms </a:t>
            </a:r>
            <a:r>
              <a:rPr lang="nl-NL" dirty="0" err="1"/>
              <a:t>from</a:t>
            </a:r>
            <a:r>
              <a:rPr lang="nl-NL" dirty="0"/>
              <a:t> </a:t>
            </a:r>
            <a:r>
              <a:rPr lang="nl-NL" dirty="0" err="1"/>
              <a:t>uninformative</a:t>
            </a:r>
            <a:r>
              <a:rPr lang="nl-NL" dirty="0"/>
              <a:t> trials (JAMA)</a:t>
            </a:r>
          </a:p>
        </p:txBody>
      </p:sp>
      <p:sp>
        <p:nvSpPr>
          <p:cNvPr id="3" name="Tijdelijke aanduiding voor inhoud 2"/>
          <p:cNvSpPr>
            <a:spLocks noGrp="1"/>
          </p:cNvSpPr>
          <p:nvPr>
            <p:ph idx="1"/>
          </p:nvPr>
        </p:nvSpPr>
        <p:spPr>
          <a:xfrm>
            <a:off x="768626" y="1722783"/>
            <a:ext cx="9442174" cy="4403381"/>
          </a:xfrm>
        </p:spPr>
        <p:txBody>
          <a:bodyPr>
            <a:noAutofit/>
          </a:bodyPr>
          <a:lstStyle/>
          <a:p>
            <a:r>
              <a:rPr lang="en-US" sz="4400" i="1" dirty="0"/>
              <a:t>From the perspective of researchers, this is a form of research inefficiency</a:t>
            </a:r>
          </a:p>
          <a:p>
            <a:endParaRPr lang="en-US" sz="4400" dirty="0"/>
          </a:p>
          <a:p>
            <a:r>
              <a:rPr lang="en-US" sz="4400" i="1" dirty="0"/>
              <a:t>But from the perspective of participants, preventable </a:t>
            </a:r>
            <a:r>
              <a:rPr lang="en-US" sz="4400" i="1" dirty="0" err="1"/>
              <a:t>uninformativeness</a:t>
            </a:r>
            <a:r>
              <a:rPr lang="en-US" sz="4400" i="1" dirty="0"/>
              <a:t> is a serious </a:t>
            </a:r>
            <a:r>
              <a:rPr lang="en-US" sz="4400" b="1" i="1" dirty="0"/>
              <a:t>breach of trust </a:t>
            </a:r>
            <a:r>
              <a:rPr lang="en-US" sz="4400" i="1" dirty="0"/>
              <a:t>and a </a:t>
            </a:r>
            <a:r>
              <a:rPr lang="en-US" sz="4400" b="1" i="1" dirty="0"/>
              <a:t>violation of research ethics</a:t>
            </a:r>
            <a:endParaRPr lang="nl-NL" sz="4400" b="1" i="1" dirty="0"/>
          </a:p>
        </p:txBody>
      </p:sp>
      <p:sp>
        <p:nvSpPr>
          <p:cNvPr id="4" name="Tijdelijke aanduiding voor dianummer 3"/>
          <p:cNvSpPr>
            <a:spLocks noGrp="1"/>
          </p:cNvSpPr>
          <p:nvPr>
            <p:ph type="sldNum" sz="quarter" idx="12"/>
          </p:nvPr>
        </p:nvSpPr>
        <p:spPr/>
        <p:txBody>
          <a:bodyPr/>
          <a:lstStyle/>
          <a:p>
            <a:fld id="{E4626F14-7D04-4162-80A4-8DE0D3BC8623}" type="slidenum">
              <a:rPr lang="nl-NL" smtClean="0"/>
              <a:t>6</a:t>
            </a:fld>
            <a:endParaRPr lang="nl-NL"/>
          </a:p>
        </p:txBody>
      </p:sp>
    </p:spTree>
    <p:extLst>
      <p:ext uri="{BB962C8B-B14F-4D97-AF65-F5344CB8AC3E}">
        <p14:creationId xmlns:p14="http://schemas.microsoft.com/office/powerpoint/2010/main" val="291654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384"/>
            <a:ext cx="8229600" cy="1143000"/>
          </a:xfrm>
        </p:spPr>
        <p:txBody>
          <a:bodyPr/>
          <a:lstStyle/>
          <a:p>
            <a:r>
              <a:rPr lang="nl-NL" dirty="0"/>
              <a:t>Conditions </a:t>
            </a:r>
            <a:r>
              <a:rPr lang="nl-NL" dirty="0" err="1"/>
              <a:t>for</a:t>
            </a:r>
            <a:r>
              <a:rPr lang="nl-NL" dirty="0"/>
              <a:t> </a:t>
            </a:r>
            <a:r>
              <a:rPr lang="nl-NL" dirty="0" err="1"/>
              <a:t>informative</a:t>
            </a:r>
            <a:r>
              <a:rPr lang="nl-NL" dirty="0"/>
              <a:t> trials</a:t>
            </a:r>
          </a:p>
        </p:txBody>
      </p:sp>
      <p:sp>
        <p:nvSpPr>
          <p:cNvPr id="3" name="Tijdelijke aanduiding voor inhoud 2"/>
          <p:cNvSpPr>
            <a:spLocks noGrp="1"/>
          </p:cNvSpPr>
          <p:nvPr>
            <p:ph idx="1"/>
          </p:nvPr>
        </p:nvSpPr>
        <p:spPr>
          <a:xfrm>
            <a:off x="424071" y="1268760"/>
            <a:ext cx="11516138" cy="5400600"/>
          </a:xfrm>
        </p:spPr>
        <p:txBody>
          <a:bodyPr>
            <a:noAutofit/>
          </a:bodyPr>
          <a:lstStyle/>
          <a:p>
            <a:pPr marL="514350" indent="-514350">
              <a:lnSpc>
                <a:spcPct val="120000"/>
              </a:lnSpc>
              <a:spcBef>
                <a:spcPts val="0"/>
              </a:spcBef>
              <a:buAutoNum type="arabicPeriod"/>
            </a:pPr>
            <a:r>
              <a:rPr lang="en-US" sz="2800" dirty="0"/>
              <a:t>hypothesis must address an </a:t>
            </a:r>
            <a:r>
              <a:rPr lang="en-US" sz="2800" b="1" dirty="0"/>
              <a:t>important and unresolved question</a:t>
            </a:r>
          </a:p>
          <a:p>
            <a:pPr marL="514350" indent="-514350">
              <a:lnSpc>
                <a:spcPct val="120000"/>
              </a:lnSpc>
              <a:spcBef>
                <a:spcPts val="0"/>
              </a:spcBef>
              <a:buAutoNum type="arabicPeriod"/>
            </a:pPr>
            <a:r>
              <a:rPr lang="en-US" sz="2800" dirty="0"/>
              <a:t>designed to provide </a:t>
            </a:r>
            <a:r>
              <a:rPr lang="en-US" sz="2800" b="1" dirty="0"/>
              <a:t>meaningful evidence</a:t>
            </a:r>
            <a:r>
              <a:rPr lang="en-US" sz="2800" dirty="0"/>
              <a:t> related to this question; </a:t>
            </a:r>
          </a:p>
          <a:p>
            <a:pPr marL="514350" indent="-514350">
              <a:lnSpc>
                <a:spcPct val="120000"/>
              </a:lnSpc>
              <a:spcBef>
                <a:spcPts val="0"/>
              </a:spcBef>
              <a:buAutoNum type="arabicPeriod"/>
            </a:pPr>
            <a:r>
              <a:rPr lang="en-US" sz="2800" dirty="0"/>
              <a:t>demonstrably </a:t>
            </a:r>
            <a:r>
              <a:rPr lang="en-US" sz="2800" b="1" dirty="0"/>
              <a:t>feasible</a:t>
            </a:r>
            <a:r>
              <a:rPr lang="en-US" sz="2800" dirty="0"/>
              <a:t> (</a:t>
            </a:r>
            <a:r>
              <a:rPr lang="en-US" sz="2800" dirty="0" err="1"/>
              <a:t>eg</a:t>
            </a:r>
            <a:r>
              <a:rPr lang="en-US" sz="2800" dirty="0"/>
              <a:t>, realistic plan for recruiting sufficient participants); </a:t>
            </a:r>
          </a:p>
          <a:p>
            <a:pPr marL="514350" indent="-514350">
              <a:lnSpc>
                <a:spcPct val="120000"/>
              </a:lnSpc>
              <a:spcBef>
                <a:spcPts val="0"/>
              </a:spcBef>
              <a:buAutoNum type="arabicPeriod"/>
            </a:pPr>
            <a:r>
              <a:rPr lang="en-US" sz="2800" dirty="0"/>
              <a:t>conducted and analyzed in a </a:t>
            </a:r>
            <a:r>
              <a:rPr lang="en-US" sz="2800" b="1" dirty="0"/>
              <a:t>scientifically valid </a:t>
            </a:r>
            <a:r>
              <a:rPr lang="en-US" sz="2800" dirty="0"/>
              <a:t>manner; </a:t>
            </a:r>
          </a:p>
          <a:p>
            <a:pPr marL="514350" indent="-514350">
              <a:lnSpc>
                <a:spcPct val="120000"/>
              </a:lnSpc>
              <a:spcBef>
                <a:spcPts val="0"/>
              </a:spcBef>
              <a:buAutoNum type="arabicPeriod"/>
            </a:pPr>
            <a:r>
              <a:rPr lang="en-US" sz="2800" dirty="0"/>
              <a:t>report methods and results </a:t>
            </a:r>
            <a:r>
              <a:rPr lang="en-US" sz="2800" b="1" dirty="0"/>
              <a:t>accurately, completely, and promptly</a:t>
            </a:r>
          </a:p>
          <a:p>
            <a:pPr>
              <a:lnSpc>
                <a:spcPct val="120000"/>
              </a:lnSpc>
              <a:spcBef>
                <a:spcPts val="0"/>
              </a:spcBef>
            </a:pPr>
            <a:endParaRPr lang="en-US" sz="2800" i="1" dirty="0">
              <a:sym typeface="Wingdings" panose="05000000000000000000" pitchFamily="2" charset="2"/>
            </a:endParaRPr>
          </a:p>
          <a:p>
            <a:pPr>
              <a:lnSpc>
                <a:spcPct val="120000"/>
              </a:lnSpc>
              <a:spcBef>
                <a:spcPts val="0"/>
              </a:spcBef>
            </a:pPr>
            <a:r>
              <a:rPr lang="en-US" sz="2800" i="1" dirty="0">
                <a:sym typeface="Wingdings" panose="05000000000000000000" pitchFamily="2" charset="2"/>
              </a:rPr>
              <a:t> </a:t>
            </a:r>
            <a:r>
              <a:rPr lang="en-US" sz="2800" i="1" dirty="0"/>
              <a:t>Trials that do not meet </a:t>
            </a:r>
            <a:r>
              <a:rPr lang="en-US" sz="2800" b="1" i="1" dirty="0"/>
              <a:t>all of these conditions </a:t>
            </a:r>
            <a:r>
              <a:rPr lang="en-US" sz="2800" i="1" dirty="0"/>
              <a:t>are very likely to be uninformative</a:t>
            </a:r>
            <a:endParaRPr lang="nl-NL" sz="2800" i="1" dirty="0"/>
          </a:p>
        </p:txBody>
      </p:sp>
      <p:sp>
        <p:nvSpPr>
          <p:cNvPr id="4" name="Tijdelijke aanduiding voor dianummer 3"/>
          <p:cNvSpPr>
            <a:spLocks noGrp="1"/>
          </p:cNvSpPr>
          <p:nvPr>
            <p:ph type="sldNum" sz="quarter" idx="12"/>
          </p:nvPr>
        </p:nvSpPr>
        <p:spPr/>
        <p:txBody>
          <a:bodyPr/>
          <a:lstStyle/>
          <a:p>
            <a:fld id="{E4626F14-7D04-4162-80A4-8DE0D3BC8623}" type="slidenum">
              <a:rPr lang="nl-NL" smtClean="0"/>
              <a:t>7</a:t>
            </a:fld>
            <a:endParaRPr lang="nl-NL"/>
          </a:p>
        </p:txBody>
      </p:sp>
    </p:spTree>
    <p:extLst>
      <p:ext uri="{BB962C8B-B14F-4D97-AF65-F5344CB8AC3E}">
        <p14:creationId xmlns:p14="http://schemas.microsoft.com/office/powerpoint/2010/main" val="118884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A6BE8F-0B3D-418B-97AC-A3A6132FAB99}"/>
              </a:ext>
            </a:extLst>
          </p:cNvPr>
          <p:cNvSpPr>
            <a:spLocks noGrp="1"/>
          </p:cNvSpPr>
          <p:nvPr>
            <p:ph type="title"/>
          </p:nvPr>
        </p:nvSpPr>
        <p:spPr/>
        <p:txBody>
          <a:bodyPr/>
          <a:lstStyle/>
          <a:p>
            <a:r>
              <a:rPr lang="nl-NL" dirty="0"/>
              <a:t>Wat is er nodig voor innovatie?</a:t>
            </a:r>
          </a:p>
        </p:txBody>
      </p:sp>
      <p:sp>
        <p:nvSpPr>
          <p:cNvPr id="3" name="Tijdelijke aanduiding voor tekst 2">
            <a:extLst>
              <a:ext uri="{FF2B5EF4-FFF2-40B4-BE49-F238E27FC236}">
                <a16:creationId xmlns:a16="http://schemas.microsoft.com/office/drawing/2014/main" id="{58AFBD3A-BEC8-4E24-B8C5-74D7A1B18CFD}"/>
              </a:ext>
            </a:extLst>
          </p:cNvPr>
          <p:cNvSpPr>
            <a:spLocks noGrp="1"/>
          </p:cNvSpPr>
          <p:nvPr>
            <p:ph type="body" sz="quarter" idx="10"/>
          </p:nvPr>
        </p:nvSpPr>
        <p:spPr/>
        <p:txBody>
          <a:bodyPr>
            <a:normAutofit/>
          </a:bodyPr>
          <a:lstStyle/>
          <a:p>
            <a:r>
              <a:rPr lang="nl-NL" dirty="0"/>
              <a:t>multidisciplinaire samenwerking &amp; </a:t>
            </a:r>
            <a:r>
              <a:rPr lang="nl-NL" b="1" dirty="0"/>
              <a:t>delen</a:t>
            </a:r>
            <a:r>
              <a:rPr lang="nl-NL" dirty="0"/>
              <a:t> van elkaars kennis en expertise</a:t>
            </a:r>
          </a:p>
          <a:p>
            <a:endParaRPr lang="nl-NL" dirty="0"/>
          </a:p>
          <a:p>
            <a:r>
              <a:rPr lang="nl-NL" dirty="0"/>
              <a:t>Open houding</a:t>
            </a:r>
          </a:p>
          <a:p>
            <a:r>
              <a:rPr lang="nl-NL" dirty="0"/>
              <a:t>Focus meer op </a:t>
            </a:r>
            <a:r>
              <a:rPr lang="nl-NL" b="1" dirty="0"/>
              <a:t>delen</a:t>
            </a:r>
          </a:p>
          <a:p>
            <a:r>
              <a:rPr lang="nl-NL" dirty="0"/>
              <a:t>Over de schutting kijken</a:t>
            </a:r>
          </a:p>
          <a:p>
            <a:endParaRPr lang="nl-NL" dirty="0"/>
          </a:p>
          <a:p>
            <a:endParaRPr lang="nl-NL" dirty="0"/>
          </a:p>
          <a:p>
            <a:endParaRPr lang="nl-NL" dirty="0"/>
          </a:p>
          <a:p>
            <a:endParaRPr lang="nl-NL" dirty="0"/>
          </a:p>
        </p:txBody>
      </p:sp>
      <p:pic>
        <p:nvPicPr>
          <p:cNvPr id="4" name="Picture 3">
            <a:extLst>
              <a:ext uri="{FF2B5EF4-FFF2-40B4-BE49-F238E27FC236}">
                <a16:creationId xmlns:a16="http://schemas.microsoft.com/office/drawing/2014/main" id="{5E4C5188-00A6-C44A-B98B-FA9AEE2C9AB7}"/>
              </a:ext>
            </a:extLst>
          </p:cNvPr>
          <p:cNvPicPr>
            <a:picLocks noChangeAspect="1"/>
          </p:cNvPicPr>
          <p:nvPr/>
        </p:nvPicPr>
        <p:blipFill>
          <a:blip r:embed="rId3"/>
          <a:stretch>
            <a:fillRect/>
          </a:stretch>
        </p:blipFill>
        <p:spPr>
          <a:xfrm>
            <a:off x="4471309" y="3378889"/>
            <a:ext cx="3175000" cy="596900"/>
          </a:xfrm>
          <a:prstGeom prst="rect">
            <a:avLst/>
          </a:prstGeom>
        </p:spPr>
      </p:pic>
      <p:pic>
        <p:nvPicPr>
          <p:cNvPr id="5" name="Picture 4">
            <a:extLst>
              <a:ext uri="{FF2B5EF4-FFF2-40B4-BE49-F238E27FC236}">
                <a16:creationId xmlns:a16="http://schemas.microsoft.com/office/drawing/2014/main" id="{273ABF46-6BFA-0D41-AF97-48FA91021717}"/>
              </a:ext>
            </a:extLst>
          </p:cNvPr>
          <p:cNvPicPr>
            <a:picLocks noChangeAspect="1"/>
          </p:cNvPicPr>
          <p:nvPr/>
        </p:nvPicPr>
        <p:blipFill rotWithShape="1">
          <a:blip r:embed="rId4"/>
          <a:srcRect l="32174"/>
          <a:stretch/>
        </p:blipFill>
        <p:spPr>
          <a:xfrm>
            <a:off x="8841184" y="4386126"/>
            <a:ext cx="2067339" cy="1714500"/>
          </a:xfrm>
          <a:prstGeom prst="rect">
            <a:avLst/>
          </a:prstGeom>
        </p:spPr>
      </p:pic>
      <p:pic>
        <p:nvPicPr>
          <p:cNvPr id="6" name="Picture 5">
            <a:extLst>
              <a:ext uri="{FF2B5EF4-FFF2-40B4-BE49-F238E27FC236}">
                <a16:creationId xmlns:a16="http://schemas.microsoft.com/office/drawing/2014/main" id="{45A88788-5BA1-ED47-85B4-EC5785491C18}"/>
              </a:ext>
            </a:extLst>
          </p:cNvPr>
          <p:cNvPicPr>
            <a:picLocks noChangeAspect="1"/>
          </p:cNvPicPr>
          <p:nvPr/>
        </p:nvPicPr>
        <p:blipFill>
          <a:blip r:embed="rId5"/>
          <a:stretch>
            <a:fillRect/>
          </a:stretch>
        </p:blipFill>
        <p:spPr>
          <a:xfrm>
            <a:off x="4184730" y="4074997"/>
            <a:ext cx="3748157" cy="1397040"/>
          </a:xfrm>
          <a:prstGeom prst="rect">
            <a:avLst/>
          </a:prstGeom>
        </p:spPr>
      </p:pic>
      <p:pic>
        <p:nvPicPr>
          <p:cNvPr id="7" name="Picture 6">
            <a:extLst>
              <a:ext uri="{FF2B5EF4-FFF2-40B4-BE49-F238E27FC236}">
                <a16:creationId xmlns:a16="http://schemas.microsoft.com/office/drawing/2014/main" id="{B896AB0D-A461-F944-8B85-F4508A7CBFB6}"/>
              </a:ext>
            </a:extLst>
          </p:cNvPr>
          <p:cNvPicPr>
            <a:picLocks noChangeAspect="1"/>
          </p:cNvPicPr>
          <p:nvPr/>
        </p:nvPicPr>
        <p:blipFill>
          <a:blip r:embed="rId6"/>
          <a:stretch>
            <a:fillRect/>
          </a:stretch>
        </p:blipFill>
        <p:spPr>
          <a:xfrm>
            <a:off x="8807950" y="3166811"/>
            <a:ext cx="2260600" cy="901700"/>
          </a:xfrm>
          <a:prstGeom prst="rect">
            <a:avLst/>
          </a:prstGeom>
        </p:spPr>
      </p:pic>
      <p:pic>
        <p:nvPicPr>
          <p:cNvPr id="8" name="Picture 7">
            <a:extLst>
              <a:ext uri="{FF2B5EF4-FFF2-40B4-BE49-F238E27FC236}">
                <a16:creationId xmlns:a16="http://schemas.microsoft.com/office/drawing/2014/main" id="{C6EAE193-27A2-9641-BA34-DB313BA20A7B}"/>
              </a:ext>
            </a:extLst>
          </p:cNvPr>
          <p:cNvPicPr>
            <a:picLocks noChangeAspect="1"/>
          </p:cNvPicPr>
          <p:nvPr/>
        </p:nvPicPr>
        <p:blipFill>
          <a:blip r:embed="rId7"/>
          <a:stretch>
            <a:fillRect/>
          </a:stretch>
        </p:blipFill>
        <p:spPr>
          <a:xfrm>
            <a:off x="4544943" y="5571246"/>
            <a:ext cx="3525630" cy="757407"/>
          </a:xfrm>
          <a:prstGeom prst="rect">
            <a:avLst/>
          </a:prstGeom>
        </p:spPr>
      </p:pic>
      <p:pic>
        <p:nvPicPr>
          <p:cNvPr id="9" name="Picture 8">
            <a:extLst>
              <a:ext uri="{FF2B5EF4-FFF2-40B4-BE49-F238E27FC236}">
                <a16:creationId xmlns:a16="http://schemas.microsoft.com/office/drawing/2014/main" id="{72ABF7FC-5739-4447-AD19-D0A25DDF2C12}"/>
              </a:ext>
            </a:extLst>
          </p:cNvPr>
          <p:cNvPicPr>
            <a:picLocks noChangeAspect="1"/>
          </p:cNvPicPr>
          <p:nvPr/>
        </p:nvPicPr>
        <p:blipFill>
          <a:blip r:embed="rId8"/>
          <a:stretch>
            <a:fillRect/>
          </a:stretch>
        </p:blipFill>
        <p:spPr>
          <a:xfrm>
            <a:off x="551280" y="4158101"/>
            <a:ext cx="3269740" cy="2170551"/>
          </a:xfrm>
          <a:prstGeom prst="rect">
            <a:avLst/>
          </a:prstGeom>
        </p:spPr>
      </p:pic>
      <p:sp>
        <p:nvSpPr>
          <p:cNvPr id="10" name="TextBox 9">
            <a:extLst>
              <a:ext uri="{FF2B5EF4-FFF2-40B4-BE49-F238E27FC236}">
                <a16:creationId xmlns:a16="http://schemas.microsoft.com/office/drawing/2014/main" id="{C0773A8B-455B-CB44-9363-8D2AA629AAC5}"/>
              </a:ext>
            </a:extLst>
          </p:cNvPr>
          <p:cNvSpPr txBox="1"/>
          <p:nvPr/>
        </p:nvSpPr>
        <p:spPr>
          <a:xfrm>
            <a:off x="5610686" y="2477506"/>
            <a:ext cx="2966197" cy="461665"/>
          </a:xfrm>
          <a:prstGeom prst="rect">
            <a:avLst/>
          </a:prstGeom>
        </p:spPr>
        <p:txBody>
          <a:bodyPr wrap="none" rtlCol="0">
            <a:spAutoFit/>
          </a:bodyPr>
          <a:lstStyle/>
          <a:p>
            <a:pPr algn="l"/>
            <a:r>
              <a:rPr lang="en-CA" sz="2400" dirty="0"/>
              <a:t>Random </a:t>
            </a:r>
            <a:r>
              <a:rPr lang="en-CA" sz="2400" dirty="0" err="1"/>
              <a:t>voorbeelden</a:t>
            </a:r>
            <a:r>
              <a:rPr lang="en-CA" sz="2400" dirty="0"/>
              <a:t>:</a:t>
            </a:r>
          </a:p>
        </p:txBody>
      </p:sp>
    </p:spTree>
    <p:extLst>
      <p:ext uri="{BB962C8B-B14F-4D97-AF65-F5344CB8AC3E}">
        <p14:creationId xmlns:p14="http://schemas.microsoft.com/office/powerpoint/2010/main" val="425949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486D-6588-204A-88D4-6189A1E8CEF5}"/>
              </a:ext>
            </a:extLst>
          </p:cNvPr>
          <p:cNvSpPr>
            <a:spLocks noGrp="1"/>
          </p:cNvSpPr>
          <p:nvPr>
            <p:ph type="title"/>
          </p:nvPr>
        </p:nvSpPr>
        <p:spPr/>
        <p:txBody>
          <a:bodyPr/>
          <a:lstStyle/>
          <a:p>
            <a:r>
              <a:rPr lang="en-CA" dirty="0"/>
              <a:t>Research circle</a:t>
            </a:r>
          </a:p>
        </p:txBody>
      </p:sp>
      <p:pic>
        <p:nvPicPr>
          <p:cNvPr id="4" name="Picture 3">
            <a:extLst>
              <a:ext uri="{FF2B5EF4-FFF2-40B4-BE49-F238E27FC236}">
                <a16:creationId xmlns:a16="http://schemas.microsoft.com/office/drawing/2014/main" id="{9BB2D46D-E5FA-A04D-A670-F752E3222D1B}"/>
              </a:ext>
            </a:extLst>
          </p:cNvPr>
          <p:cNvPicPr>
            <a:picLocks noChangeAspect="1"/>
          </p:cNvPicPr>
          <p:nvPr/>
        </p:nvPicPr>
        <p:blipFill>
          <a:blip r:embed="rId2"/>
          <a:stretch>
            <a:fillRect/>
          </a:stretch>
        </p:blipFill>
        <p:spPr>
          <a:xfrm>
            <a:off x="3657600" y="890045"/>
            <a:ext cx="6789665" cy="5716164"/>
          </a:xfrm>
          <a:prstGeom prst="rect">
            <a:avLst/>
          </a:prstGeom>
        </p:spPr>
      </p:pic>
      <p:sp>
        <p:nvSpPr>
          <p:cNvPr id="3" name="Text Placeholder 2">
            <a:extLst>
              <a:ext uri="{FF2B5EF4-FFF2-40B4-BE49-F238E27FC236}">
                <a16:creationId xmlns:a16="http://schemas.microsoft.com/office/drawing/2014/main" id="{BC83B377-4661-1B4D-97C0-F127CE402244}"/>
              </a:ext>
            </a:extLst>
          </p:cNvPr>
          <p:cNvSpPr>
            <a:spLocks noGrp="1"/>
          </p:cNvSpPr>
          <p:nvPr>
            <p:ph type="body" sz="quarter" idx="10"/>
          </p:nvPr>
        </p:nvSpPr>
        <p:spPr/>
        <p:txBody>
          <a:bodyPr/>
          <a:lstStyle/>
          <a:p>
            <a:endParaRPr lang="en-CA" dirty="0"/>
          </a:p>
        </p:txBody>
      </p:sp>
    </p:spTree>
    <p:extLst>
      <p:ext uri="{BB962C8B-B14F-4D97-AF65-F5344CB8AC3E}">
        <p14:creationId xmlns:p14="http://schemas.microsoft.com/office/powerpoint/2010/main" val="1276526615"/>
      </p:ext>
    </p:extLst>
  </p:cSld>
  <p:clrMapOvr>
    <a:masterClrMapping/>
  </p:clrMapOvr>
</p:sld>
</file>

<file path=ppt/theme/theme1.xml><?xml version="1.0" encoding="utf-8"?>
<a:theme xmlns:a="http://schemas.openxmlformats.org/drawingml/2006/main" name="Kantoorthema">
  <a:themeElements>
    <a:clrScheme name="Colours NOV">
      <a:dk1>
        <a:srgbClr val="004588"/>
      </a:dk1>
      <a:lt1>
        <a:sysClr val="window" lastClr="FFFFFF"/>
      </a:lt1>
      <a:dk2>
        <a:srgbClr val="004588"/>
      </a:dk2>
      <a:lt2>
        <a:srgbClr val="F2F2F2"/>
      </a:lt2>
      <a:accent1>
        <a:srgbClr val="004588"/>
      </a:accent1>
      <a:accent2>
        <a:srgbClr val="FF6600"/>
      </a:accent2>
      <a:accent3>
        <a:srgbClr val="E40E1A"/>
      </a:accent3>
      <a:accent4>
        <a:srgbClr val="39B1B7"/>
      </a:accent4>
      <a:accent5>
        <a:srgbClr val="A5A5A5"/>
      </a:accent5>
      <a:accent6>
        <a:srgbClr val="000000"/>
      </a:accent6>
      <a:hlink>
        <a:srgbClr val="0070C0"/>
      </a:hlink>
      <a:folHlink>
        <a:srgbClr val="954F72"/>
      </a:folHlink>
    </a:clrScheme>
    <a:fontScheme name="Fonts NOV">
      <a:majorFont>
        <a:latin typeface="Montserrat Bold"/>
        <a:ea typeface=""/>
        <a:cs typeface=""/>
      </a:majorFont>
      <a:minorFont>
        <a:latin typeface="Montserrat"/>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mtClean="0"/>
        </a:defPPr>
      </a:lstStyle>
    </a:txDef>
  </a:objectDefaults>
  <a:extraClrSchemeLst/>
  <a:extLst>
    <a:ext uri="{05A4C25C-085E-4340-85A3-A5531E510DB2}">
      <thm15:themeFamily xmlns:thm15="http://schemas.microsoft.com/office/thememl/2012/main" name="Template 2018_NOV_16 9" id="{93039EA9-A2F4-4956-BEF7-2C6267092CD6}" vid="{4C350BA3-EBAA-4EAA-94B7-D19B859F217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NOV 16 9</Template>
  <TotalTime>9084</TotalTime>
  <Words>573</Words>
  <Application>Microsoft Office PowerPoint</Application>
  <PresentationFormat>Breedbeeld</PresentationFormat>
  <Paragraphs>116</Paragraphs>
  <Slides>15</Slides>
  <Notes>5</Notes>
  <HiddenSlides>2</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Arial</vt:lpstr>
      <vt:lpstr>Calibri</vt:lpstr>
      <vt:lpstr>Montserrat</vt:lpstr>
      <vt:lpstr>Montserrat Bold</vt:lpstr>
      <vt:lpstr>News Gothic MT</vt:lpstr>
      <vt:lpstr>Wingdings 2</vt:lpstr>
      <vt:lpstr>Kantoorthema</vt:lpstr>
      <vt:lpstr>CORE</vt:lpstr>
      <vt:lpstr>Disclosures RWP:</vt:lpstr>
      <vt:lpstr>Wat doen we binnen CORE?</vt:lpstr>
      <vt:lpstr>Zorgevaluatie versus Innovatie</vt:lpstr>
      <vt:lpstr>PowerPoint-presentatie</vt:lpstr>
      <vt:lpstr>Harms from uninformative trials (JAMA)</vt:lpstr>
      <vt:lpstr>Conditions for informative trials</vt:lpstr>
      <vt:lpstr>Wat is er nodig voor innovatie?</vt:lpstr>
      <vt:lpstr>Research circle</vt:lpstr>
      <vt:lpstr>PowerPoint-presentatie</vt:lpstr>
      <vt:lpstr>Vervolgstappen innovatie</vt:lpstr>
      <vt:lpstr>PowerPoint-presentatie</vt:lpstr>
      <vt:lpstr>PowerPoint-presentatie</vt:lpstr>
      <vt:lpstr>Instructie Kahoot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 Rijnsburger</dc:creator>
  <cp:lastModifiedBy>M. Schmitz</cp:lastModifiedBy>
  <cp:revision>38</cp:revision>
  <dcterms:created xsi:type="dcterms:W3CDTF">2018-11-29T11:44:48Z</dcterms:created>
  <dcterms:modified xsi:type="dcterms:W3CDTF">2019-10-22T07:10:10Z</dcterms:modified>
</cp:coreProperties>
</file>